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4095" r:id="rId5"/>
    <p:sldMasterId id="2147484445" r:id="rId6"/>
    <p:sldMasterId id="2147484512" r:id="rId7"/>
  </p:sldMasterIdLst>
  <p:notesMasterIdLst>
    <p:notesMasterId r:id="rId18"/>
  </p:notesMasterIdLst>
  <p:handoutMasterIdLst>
    <p:handoutMasterId r:id="rId19"/>
  </p:handoutMasterIdLst>
  <p:sldIdLst>
    <p:sldId id="3213" r:id="rId8"/>
    <p:sldId id="2937" r:id="rId9"/>
    <p:sldId id="1448943114" r:id="rId10"/>
    <p:sldId id="257" r:id="rId11"/>
    <p:sldId id="258" r:id="rId12"/>
    <p:sldId id="2141411504" r:id="rId13"/>
    <p:sldId id="2145706314" r:id="rId14"/>
    <p:sldId id="2145706312" r:id="rId15"/>
    <p:sldId id="2145706313" r:id="rId16"/>
    <p:sldId id="21348076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ls, Richard (Private Sector Partnerships)" initials="NR(SP" lastIdx="9" clrIdx="0">
    <p:extLst>
      <p:ext uri="{19B8F6BF-5375-455C-9EA6-DF929625EA0E}">
        <p15:presenceInfo xmlns:p15="http://schemas.microsoft.com/office/powerpoint/2012/main" userId="S::P10498022@capita.co.uk::3e9596fd-ae90-42fd-a789-edee46185556" providerId="AD"/>
      </p:ext>
    </p:extLst>
  </p:cmAuthor>
  <p:cmAuthor id="2" name="King, Carol-Ann (Corporate Marketing)" initials="KC(M" lastIdx="1" clrIdx="1">
    <p:extLst>
      <p:ext uri="{19B8F6BF-5375-455C-9EA6-DF929625EA0E}">
        <p15:presenceInfo xmlns:p15="http://schemas.microsoft.com/office/powerpoint/2012/main" userId="S::P50008206@capita.co.uk::c8aaa6b5-5775-415a-ae52-41f1ba869f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83C"/>
    <a:srgbClr val="FF3399"/>
    <a:srgbClr val="5A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57F3E-A518-4EC6-ADFB-D68FF368E2CA}" v="20" dt="2021-07-13T18:38:19.405"/>
  </p1510:revLst>
</p1510:revInfo>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533"/>
    <p:restoredTop sz="93705" autoAdjust="0"/>
  </p:normalViewPr>
  <p:slideViewPr>
    <p:cSldViewPr snapToGrid="0">
      <p:cViewPr>
        <p:scale>
          <a:sx n="50" d="100"/>
          <a:sy n="50" d="100"/>
        </p:scale>
        <p:origin x="1340" y="40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70" d="100"/>
          <a:sy n="70" d="100"/>
        </p:scale>
        <p:origin x="2288" y="-2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ng, Carol-Ann (Corporate Marketing)" userId="c8aaa6b5-5775-415a-ae52-41f1ba869fed" providerId="ADAL" clId="{7A257F3E-A518-4EC6-ADFB-D68FF368E2CA}"/>
    <pc:docChg chg="undo custSel addSld delSld modSld sldOrd delMainMaster">
      <pc:chgData name="King, Carol-Ann (Corporate Marketing)" userId="c8aaa6b5-5775-415a-ae52-41f1ba869fed" providerId="ADAL" clId="{7A257F3E-A518-4EC6-ADFB-D68FF368E2CA}" dt="2021-07-13T18:42:16.808" v="199" actId="47"/>
      <pc:docMkLst>
        <pc:docMk/>
      </pc:docMkLst>
      <pc:sldChg chg="modSp add del mod">
        <pc:chgData name="King, Carol-Ann (Corporate Marketing)" userId="c8aaa6b5-5775-415a-ae52-41f1ba869fed" providerId="ADAL" clId="{7A257F3E-A518-4EC6-ADFB-D68FF368E2CA}" dt="2021-07-13T18:38:19.405" v="143"/>
        <pc:sldMkLst>
          <pc:docMk/>
          <pc:sldMk cId="1401082100" sldId="257"/>
        </pc:sldMkLst>
        <pc:spChg chg="mod">
          <ac:chgData name="King, Carol-Ann (Corporate Marketing)" userId="c8aaa6b5-5775-415a-ae52-41f1ba869fed" providerId="ADAL" clId="{7A257F3E-A518-4EC6-ADFB-D68FF368E2CA}" dt="2021-07-13T18:38:12.315" v="140" actId="1076"/>
          <ac:spMkLst>
            <pc:docMk/>
            <pc:sldMk cId="1401082100" sldId="257"/>
            <ac:spMk id="46" creationId="{2CEA31D2-E243-41B2-BE59-E4962F0A61E0}"/>
          </ac:spMkLst>
        </pc:spChg>
        <pc:spChg chg="mod">
          <ac:chgData name="King, Carol-Ann (Corporate Marketing)" userId="c8aaa6b5-5775-415a-ae52-41f1ba869fed" providerId="ADAL" clId="{7A257F3E-A518-4EC6-ADFB-D68FF368E2CA}" dt="2021-07-13T18:38:12.985" v="141" actId="1076"/>
          <ac:spMkLst>
            <pc:docMk/>
            <pc:sldMk cId="1401082100" sldId="257"/>
            <ac:spMk id="47" creationId="{6E98405A-F56F-4ADF-B302-F538FFB1B697}"/>
          </ac:spMkLst>
        </pc:spChg>
      </pc:sldChg>
      <pc:sldChg chg="add del">
        <pc:chgData name="King, Carol-Ann (Corporate Marketing)" userId="c8aaa6b5-5775-415a-ae52-41f1ba869fed" providerId="ADAL" clId="{7A257F3E-A518-4EC6-ADFB-D68FF368E2CA}" dt="2021-07-13T18:38:19.405" v="143"/>
        <pc:sldMkLst>
          <pc:docMk/>
          <pc:sldMk cId="1108880361" sldId="258"/>
        </pc:sldMkLst>
      </pc:sldChg>
      <pc:sldChg chg="add del ord">
        <pc:chgData name="King, Carol-Ann (Corporate Marketing)" userId="c8aaa6b5-5775-415a-ae52-41f1ba869fed" providerId="ADAL" clId="{7A257F3E-A518-4EC6-ADFB-D68FF368E2CA}" dt="2021-07-13T18:39:30.178" v="150" actId="47"/>
        <pc:sldMkLst>
          <pc:docMk/>
          <pc:sldMk cId="4240798549" sldId="259"/>
        </pc:sldMkLst>
      </pc:sldChg>
      <pc:sldChg chg="add del">
        <pc:chgData name="King, Carol-Ann (Corporate Marketing)" userId="c8aaa6b5-5775-415a-ae52-41f1ba869fed" providerId="ADAL" clId="{7A257F3E-A518-4EC6-ADFB-D68FF368E2CA}" dt="2021-07-13T18:39:07.499" v="147" actId="47"/>
        <pc:sldMkLst>
          <pc:docMk/>
          <pc:sldMk cId="1616875456" sldId="260"/>
        </pc:sldMkLst>
      </pc:sldChg>
      <pc:sldChg chg="modSp add del setBg">
        <pc:chgData name="King, Carol-Ann (Corporate Marketing)" userId="c8aaa6b5-5775-415a-ae52-41f1ba869fed" providerId="ADAL" clId="{7A257F3E-A518-4EC6-ADFB-D68FF368E2CA}" dt="2021-07-13T18:35:24.398" v="130" actId="207"/>
        <pc:sldMkLst>
          <pc:docMk/>
          <pc:sldMk cId="273549709" sldId="2937"/>
        </pc:sldMkLst>
        <pc:spChg chg="mod">
          <ac:chgData name="King, Carol-Ann (Corporate Marketing)" userId="c8aaa6b5-5775-415a-ae52-41f1ba869fed" providerId="ADAL" clId="{7A257F3E-A518-4EC6-ADFB-D68FF368E2CA}" dt="2021-07-13T18:33:54.478" v="128" actId="207"/>
          <ac:spMkLst>
            <pc:docMk/>
            <pc:sldMk cId="273549709" sldId="2937"/>
            <ac:spMk id="2" creationId="{E9D8B77A-204D-4C84-A18A-B4F97862E8A2}"/>
          </ac:spMkLst>
        </pc:spChg>
        <pc:spChg chg="mod">
          <ac:chgData name="King, Carol-Ann (Corporate Marketing)" userId="c8aaa6b5-5775-415a-ae52-41f1ba869fed" providerId="ADAL" clId="{7A257F3E-A518-4EC6-ADFB-D68FF368E2CA}" dt="2021-07-13T18:35:24.398" v="130" actId="207"/>
          <ac:spMkLst>
            <pc:docMk/>
            <pc:sldMk cId="273549709" sldId="2937"/>
            <ac:spMk id="7" creationId="{BA419B49-F4DF-9F40-B2EC-99766A78ED00}"/>
          </ac:spMkLst>
        </pc:spChg>
      </pc:sldChg>
      <pc:sldChg chg="addSp modSp mod">
        <pc:chgData name="King, Carol-Ann (Corporate Marketing)" userId="c8aaa6b5-5775-415a-ae52-41f1ba869fed" providerId="ADAL" clId="{7A257F3E-A518-4EC6-ADFB-D68FF368E2CA}" dt="2021-07-13T18:41:36.893" v="198" actId="1076"/>
        <pc:sldMkLst>
          <pc:docMk/>
          <pc:sldMk cId="1271509204" sldId="3213"/>
        </pc:sldMkLst>
        <pc:spChg chg="mod">
          <ac:chgData name="King, Carol-Ann (Corporate Marketing)" userId="c8aaa6b5-5775-415a-ae52-41f1ba869fed" providerId="ADAL" clId="{7A257F3E-A518-4EC6-ADFB-D68FF368E2CA}" dt="2021-07-13T18:41:36.893" v="198" actId="1076"/>
          <ac:spMkLst>
            <pc:docMk/>
            <pc:sldMk cId="1271509204" sldId="3213"/>
            <ac:spMk id="2" creationId="{A74A822A-4D89-4CB2-BABF-E51DE884A143}"/>
          </ac:spMkLst>
        </pc:spChg>
        <pc:spChg chg="mod">
          <ac:chgData name="King, Carol-Ann (Corporate Marketing)" userId="c8aaa6b5-5775-415a-ae52-41f1ba869fed" providerId="ADAL" clId="{7A257F3E-A518-4EC6-ADFB-D68FF368E2CA}" dt="2021-07-13T18:27:33.701" v="118" actId="1076"/>
          <ac:spMkLst>
            <pc:docMk/>
            <pc:sldMk cId="1271509204" sldId="3213"/>
            <ac:spMk id="3" creationId="{1F8953BB-F5B8-4504-B62D-0C91361AE27E}"/>
          </ac:spMkLst>
        </pc:spChg>
        <pc:spChg chg="add mod">
          <ac:chgData name="King, Carol-Ann (Corporate Marketing)" userId="c8aaa6b5-5775-415a-ae52-41f1ba869fed" providerId="ADAL" clId="{7A257F3E-A518-4EC6-ADFB-D68FF368E2CA}" dt="2021-07-13T18:28:12.863" v="119" actId="113"/>
          <ac:spMkLst>
            <pc:docMk/>
            <pc:sldMk cId="1271509204" sldId="3213"/>
            <ac:spMk id="4" creationId="{9FDE09BF-EC39-4D44-8852-9E2B4DA05204}"/>
          </ac:spMkLst>
        </pc:spChg>
      </pc:sldChg>
      <pc:sldChg chg="del">
        <pc:chgData name="King, Carol-Ann (Corporate Marketing)" userId="c8aaa6b5-5775-415a-ae52-41f1ba869fed" providerId="ADAL" clId="{7A257F3E-A518-4EC6-ADFB-D68FF368E2CA}" dt="2021-07-13T18:38:39.205" v="144" actId="47"/>
        <pc:sldMkLst>
          <pc:docMk/>
          <pc:sldMk cId="2635055769" sldId="3603"/>
        </pc:sldMkLst>
      </pc:sldChg>
      <pc:sldChg chg="del">
        <pc:chgData name="King, Carol-Ann (Corporate Marketing)" userId="c8aaa6b5-5775-415a-ae52-41f1ba869fed" providerId="ADAL" clId="{7A257F3E-A518-4EC6-ADFB-D68FF368E2CA}" dt="2021-07-13T18:30:24.513" v="122" actId="47"/>
        <pc:sldMkLst>
          <pc:docMk/>
          <pc:sldMk cId="775387036" sldId="3604"/>
        </pc:sldMkLst>
      </pc:sldChg>
      <pc:sldChg chg="del">
        <pc:chgData name="King, Carol-Ann (Corporate Marketing)" userId="c8aaa6b5-5775-415a-ae52-41f1ba869fed" providerId="ADAL" clId="{7A257F3E-A518-4EC6-ADFB-D68FF368E2CA}" dt="2021-07-13T18:29:59.088" v="121" actId="47"/>
        <pc:sldMkLst>
          <pc:docMk/>
          <pc:sldMk cId="4132329559" sldId="1448943034"/>
        </pc:sldMkLst>
      </pc:sldChg>
      <pc:sldChg chg="add">
        <pc:chgData name="King, Carol-Ann (Corporate Marketing)" userId="c8aaa6b5-5775-415a-ae52-41f1ba869fed" providerId="ADAL" clId="{7A257F3E-A518-4EC6-ADFB-D68FF368E2CA}" dt="2021-07-13T18:29:43.630" v="120"/>
        <pc:sldMkLst>
          <pc:docMk/>
          <pc:sldMk cId="3051402113" sldId="1448943114"/>
        </pc:sldMkLst>
      </pc:sldChg>
      <pc:sldChg chg="ord">
        <pc:chgData name="King, Carol-Ann (Corporate Marketing)" userId="c8aaa6b5-5775-415a-ae52-41f1ba869fed" providerId="ADAL" clId="{7A257F3E-A518-4EC6-ADFB-D68FF368E2CA}" dt="2021-07-13T18:39:04.778" v="146"/>
        <pc:sldMkLst>
          <pc:docMk/>
          <pc:sldMk cId="2401339330" sldId="2141411504"/>
        </pc:sldMkLst>
      </pc:sldChg>
      <pc:sldChg chg="del">
        <pc:chgData name="King, Carol-Ann (Corporate Marketing)" userId="c8aaa6b5-5775-415a-ae52-41f1ba869fed" providerId="ADAL" clId="{7A257F3E-A518-4EC6-ADFB-D68FF368E2CA}" dt="2021-07-13T18:42:16.808" v="199" actId="47"/>
        <pc:sldMkLst>
          <pc:docMk/>
          <pc:sldMk cId="670192709" sldId="2145706311"/>
        </pc:sldMkLst>
      </pc:sldChg>
      <pc:sldChg chg="modSp mod">
        <pc:chgData name="King, Carol-Ann (Corporate Marketing)" userId="c8aaa6b5-5775-415a-ae52-41f1ba869fed" providerId="ADAL" clId="{7A257F3E-A518-4EC6-ADFB-D68FF368E2CA}" dt="2021-07-13T18:41:06.261" v="196" actId="20577"/>
        <pc:sldMkLst>
          <pc:docMk/>
          <pc:sldMk cId="1610061503" sldId="2145706313"/>
        </pc:sldMkLst>
        <pc:spChg chg="mod">
          <ac:chgData name="King, Carol-Ann (Corporate Marketing)" userId="c8aaa6b5-5775-415a-ae52-41f1ba869fed" providerId="ADAL" clId="{7A257F3E-A518-4EC6-ADFB-D68FF368E2CA}" dt="2021-07-13T18:41:06.261" v="196" actId="20577"/>
          <ac:spMkLst>
            <pc:docMk/>
            <pc:sldMk cId="1610061503" sldId="2145706313"/>
            <ac:spMk id="8" creationId="{2F89E6E4-4D68-4317-B450-6B449D503E69}"/>
          </ac:spMkLst>
        </pc:spChg>
      </pc:sldChg>
      <pc:sldMasterChg chg="del delSldLayout">
        <pc:chgData name="King, Carol-Ann (Corporate Marketing)" userId="c8aaa6b5-5775-415a-ae52-41f1ba869fed" providerId="ADAL" clId="{7A257F3E-A518-4EC6-ADFB-D68FF368E2CA}" dt="2021-07-13T18:29:59.088" v="121" actId="47"/>
        <pc:sldMasterMkLst>
          <pc:docMk/>
          <pc:sldMasterMk cId="2666098603" sldId="2147484237"/>
        </pc:sldMasterMkLst>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451828762" sldId="2147484238"/>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63965851" sldId="2147484239"/>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605696810" sldId="2147484240"/>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994405164" sldId="2147484241"/>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757590616" sldId="2147484242"/>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141941279" sldId="2147484243"/>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693570465" sldId="2147484244"/>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725011561" sldId="2147484245"/>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534138" sldId="2147484246"/>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853304749" sldId="2147484247"/>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390154456" sldId="2147484248"/>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640283543" sldId="2147484249"/>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46197438" sldId="2147484250"/>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292413559" sldId="2147484251"/>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7601256" sldId="2147484252"/>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992436181" sldId="2147484253"/>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071658800" sldId="2147484254"/>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358571665" sldId="2147484255"/>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707606226" sldId="2147484256"/>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235398974" sldId="2147484257"/>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03270869" sldId="2147484258"/>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047917389" sldId="2147484259"/>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2704500" sldId="2147484260"/>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078888598" sldId="2147484261"/>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694122512" sldId="2147484262"/>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136013808" sldId="2147484263"/>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759446272" sldId="2147484264"/>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750005625" sldId="2147484265"/>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557213519" sldId="2147484266"/>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733199865" sldId="2147484267"/>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584042501" sldId="2147484268"/>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742362123" sldId="2147484269"/>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255865870" sldId="2147484270"/>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636916106" sldId="2147484271"/>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561082594" sldId="2147484272"/>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547279542" sldId="2147484273"/>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076253449" sldId="2147484274"/>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209765895" sldId="2147484275"/>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306090321" sldId="2147484276"/>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135714821" sldId="2147484277"/>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681505134" sldId="2147484278"/>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3401795" sldId="2147484279"/>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424401337" sldId="2147484280"/>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009796893" sldId="2147484281"/>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354947702" sldId="2147484282"/>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326298787" sldId="2147484283"/>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358450982" sldId="2147484284"/>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273745590" sldId="2147484285"/>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786435866" sldId="2147484286"/>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913240969" sldId="2147484287"/>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1268510" sldId="2147484288"/>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112877554" sldId="2147484289"/>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941791857" sldId="2147484290"/>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044705378" sldId="2147484291"/>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34217663" sldId="2147484292"/>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273220525" sldId="2147484293"/>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595197566" sldId="2147484294"/>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949853818" sldId="2147484295"/>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801758504" sldId="2147484296"/>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090692643" sldId="2147484297"/>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324082713" sldId="2147484298"/>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4089230340" sldId="2147484299"/>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911145808" sldId="2147484300"/>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703848862" sldId="2147484301"/>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1732945437" sldId="2147484302"/>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307055487" sldId="2147484303"/>
          </pc:sldLayoutMkLst>
        </pc:sldLayoutChg>
        <pc:sldLayoutChg chg="del">
          <pc:chgData name="King, Carol-Ann (Corporate Marketing)" userId="c8aaa6b5-5775-415a-ae52-41f1ba869fed" providerId="ADAL" clId="{7A257F3E-A518-4EC6-ADFB-D68FF368E2CA}" dt="2021-07-13T18:29:59.088" v="121" actId="47"/>
          <pc:sldLayoutMkLst>
            <pc:docMk/>
            <pc:sldMasterMk cId="2666098603" sldId="2147484237"/>
            <pc:sldLayoutMk cId="292431459" sldId="2147484304"/>
          </pc:sldLayoutMkLst>
        </pc:sldLayoutChg>
      </pc:sldMasterChg>
      <pc:sldMasterChg chg="del delSldLayout">
        <pc:chgData name="King, Carol-Ann (Corporate Marketing)" userId="c8aaa6b5-5775-415a-ae52-41f1ba869fed" providerId="ADAL" clId="{7A257F3E-A518-4EC6-ADFB-D68FF368E2CA}" dt="2021-07-13T18:30:24.513" v="122" actId="47"/>
        <pc:sldMasterMkLst>
          <pc:docMk/>
          <pc:sldMasterMk cId="1755717323" sldId="2147484305"/>
        </pc:sldMasterMkLst>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11729259" sldId="2147484306"/>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697397544" sldId="2147484307"/>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815862883" sldId="2147484308"/>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328073393" sldId="2147484309"/>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903452342" sldId="2147484310"/>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342923606" sldId="2147484311"/>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25736074" sldId="2147484312"/>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875468090" sldId="2147484313"/>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081152226" sldId="2147484314"/>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179609722" sldId="2147484315"/>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851169087" sldId="2147484316"/>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069457264" sldId="2147484317"/>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494428750" sldId="2147484318"/>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387870115" sldId="2147484319"/>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645420851" sldId="2147484320"/>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744015524" sldId="2147484321"/>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849894585" sldId="2147484322"/>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183633091" sldId="2147484323"/>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442612141" sldId="2147484324"/>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86793510" sldId="2147484325"/>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950819213" sldId="2147484326"/>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048873039" sldId="2147484327"/>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118492749" sldId="2147484328"/>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066871002" sldId="2147484329"/>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544652600" sldId="2147484330"/>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813182869" sldId="2147484331"/>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573805634" sldId="2147484332"/>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985860177" sldId="2147484333"/>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2028498" sldId="2147484334"/>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862004852" sldId="2147484335"/>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626554071" sldId="2147484336"/>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77932544" sldId="2147484337"/>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602649763" sldId="2147484338"/>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386621303" sldId="2147484339"/>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477166884" sldId="2147484340"/>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603053240" sldId="2147484341"/>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336080771" sldId="2147484342"/>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54978344" sldId="2147484343"/>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916779746" sldId="2147484344"/>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054017233" sldId="2147484345"/>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180610456" sldId="2147484346"/>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566418121" sldId="2147484347"/>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349366824" sldId="2147484348"/>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1984928692" sldId="2147484349"/>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876449644" sldId="2147484350"/>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271886674" sldId="2147484351"/>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586456710" sldId="2147484352"/>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897738411" sldId="2147484353"/>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528569815" sldId="2147484354"/>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187352900" sldId="2147484355"/>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29368416" sldId="2147484356"/>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210793090" sldId="2147484357"/>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112754467" sldId="2147484358"/>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214235854" sldId="2147484359"/>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771977778" sldId="2147484360"/>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673055148" sldId="2147484361"/>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42400993" sldId="2147484362"/>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320525413" sldId="2147484363"/>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69018834" sldId="2147484364"/>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081812971" sldId="2147484365"/>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419270170" sldId="2147484366"/>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035362693" sldId="2147484367"/>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4278778105" sldId="2147484368"/>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173089518" sldId="2147484369"/>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3199201912" sldId="2147484370"/>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098484244" sldId="2147484371"/>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2983997309" sldId="2147484372"/>
          </pc:sldLayoutMkLst>
        </pc:sldLayoutChg>
        <pc:sldLayoutChg chg="del">
          <pc:chgData name="King, Carol-Ann (Corporate Marketing)" userId="c8aaa6b5-5775-415a-ae52-41f1ba869fed" providerId="ADAL" clId="{7A257F3E-A518-4EC6-ADFB-D68FF368E2CA}" dt="2021-07-13T18:30:24.513" v="122" actId="47"/>
          <pc:sldLayoutMkLst>
            <pc:docMk/>
            <pc:sldMasterMk cId="1755717323" sldId="2147484305"/>
            <pc:sldLayoutMk cId="767868951" sldId="21474843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54D749-E214-624B-82D9-34E174D935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0985C11-82F3-D740-AF17-739E6D4AD2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D4DF7F-FE81-5D47-967D-9CC0216F8B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007DB8-1FA7-8B4B-814F-EB5A23C87841}" type="slidenum">
              <a:rPr lang="en-US" smtClean="0"/>
              <a:t>‹#›</a:t>
            </a:fld>
            <a:endParaRPr lang="en-US"/>
          </a:p>
        </p:txBody>
      </p:sp>
    </p:spTree>
    <p:extLst>
      <p:ext uri="{BB962C8B-B14F-4D97-AF65-F5344CB8AC3E}">
        <p14:creationId xmlns:p14="http://schemas.microsoft.com/office/powerpoint/2010/main" val="396748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06029601-7AA6-493F-B3A9-7AE5FF78D0DD}" type="datetimeFigureOut">
              <a:rPr lang="en-GB" smtClean="0"/>
              <a:pPr/>
              <a:t>13/07/2021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2BBCEFE5-0BFB-40E9-908D-DD70FC0A44EC}" type="slidenum">
              <a:rPr lang="en-GB" smtClean="0"/>
              <a:pPr/>
              <a:t>‹#›</a:t>
            </a:fld>
            <a:endParaRPr lang="en-GB"/>
          </a:p>
        </p:txBody>
      </p:sp>
    </p:spTree>
    <p:extLst>
      <p:ext uri="{BB962C8B-B14F-4D97-AF65-F5344CB8AC3E}">
        <p14:creationId xmlns:p14="http://schemas.microsoft.com/office/powerpoint/2010/main" val="2432161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BCEFE5-0BFB-40E9-908D-DD70FC0A44EC}" type="slidenum">
              <a:rPr lang="en-GB" smtClean="0"/>
              <a:pPr/>
              <a:t>2</a:t>
            </a:fld>
            <a:endParaRPr lang="en-GB"/>
          </a:p>
        </p:txBody>
      </p:sp>
    </p:spTree>
    <p:extLst>
      <p:ext uri="{BB962C8B-B14F-4D97-AF65-F5344CB8AC3E}">
        <p14:creationId xmlns:p14="http://schemas.microsoft.com/office/powerpoint/2010/main" val="148314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err="1"/>
              <a:t>Shalabh</a:t>
            </a:r>
            <a:r>
              <a:rPr lang="en-GB" dirty="0"/>
              <a:t> – while we might have had intentions of homeworking previously, the pandemic accelerated our progress. </a:t>
            </a:r>
          </a:p>
          <a:p>
            <a:pPr marL="171450" indent="-171450">
              <a:buFont typeface="Arial" panose="020B0604020202020204" pitchFamily="34" charset="0"/>
              <a:buChar char="•"/>
            </a:pPr>
            <a:r>
              <a:rPr lang="en-GB" dirty="0"/>
              <a:t>As we reacted so fast, we need to remedy for the long term</a:t>
            </a:r>
          </a:p>
          <a:p>
            <a:pPr marL="171450" indent="-171450">
              <a:buFont typeface="Arial" panose="020B0604020202020204" pitchFamily="34" charset="0"/>
              <a:buChar char="•"/>
            </a:pPr>
            <a:r>
              <a:rPr lang="en-GB" dirty="0"/>
              <a:t>By solutioning properly, up side for us and clients</a:t>
            </a:r>
          </a:p>
          <a:p>
            <a:pPr marL="171450" indent="-171450">
              <a:buFont typeface="Arial" panose="020B0604020202020204" pitchFamily="34" charset="0"/>
              <a:buChar char="•"/>
            </a:pPr>
            <a:r>
              <a:rPr lang="en-GB" dirty="0"/>
              <a:t>Race against the competition to do this at a good quality, as well as at speed – grasp the opportunity</a:t>
            </a:r>
          </a:p>
        </p:txBody>
      </p:sp>
      <p:sp>
        <p:nvSpPr>
          <p:cNvPr id="4" name="Slide Number Placeholder 3"/>
          <p:cNvSpPr>
            <a:spLocks noGrp="1"/>
          </p:cNvSpPr>
          <p:nvPr>
            <p:ph type="sldNum" sz="quarter" idx="5"/>
          </p:nvPr>
        </p:nvSpPr>
        <p:spPr/>
        <p:txBody>
          <a:bodyPr/>
          <a:lstStyle/>
          <a:p>
            <a:fld id="{7310A2E0-E379-416B-A6EA-C8356DC6C261}" type="slidenum">
              <a:rPr lang="en-GB" smtClean="0"/>
              <a:t>3</a:t>
            </a:fld>
            <a:endParaRPr lang="en-GB"/>
          </a:p>
        </p:txBody>
      </p:sp>
    </p:spTree>
    <p:extLst>
      <p:ext uri="{BB962C8B-B14F-4D97-AF65-F5344CB8AC3E}">
        <p14:creationId xmlns:p14="http://schemas.microsoft.com/office/powerpoint/2010/main" val="390852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15000" cy="4030218"/>
          </a:xfrm>
        </p:spPr>
        <p:txBody>
          <a:bodyPr/>
          <a:lstStyle/>
          <a:p>
            <a:r>
              <a:rPr lang="en-GB" sz="1050" b="1" dirty="0">
                <a:solidFill>
                  <a:schemeClr val="tx2"/>
                </a:solidFill>
              </a:rPr>
              <a:t>Provide A Multichannel Experience</a:t>
            </a:r>
            <a:endParaRPr lang="en-GB" sz="1050" dirty="0">
              <a:solidFill>
                <a:schemeClr val="tx2"/>
              </a:solidFill>
            </a:endParaRPr>
          </a:p>
          <a:p>
            <a:pPr marL="285750" indent="-285750">
              <a:buFont typeface="Arial" panose="020B0604020202020204" pitchFamily="34" charset="0"/>
              <a:buChar char="•"/>
            </a:pPr>
            <a:r>
              <a:rPr lang="en-GB" sz="1050" dirty="0"/>
              <a:t>Conversational AI, data intelligence and real-time analytics provides customers with a fluid and modern multichannel support experience</a:t>
            </a:r>
          </a:p>
          <a:p>
            <a:r>
              <a:rPr lang="en-GB" sz="1050" b="1" dirty="0">
                <a:solidFill>
                  <a:schemeClr val="tx2"/>
                </a:solidFill>
              </a:rPr>
              <a:t>Save Your Customers’ Time With Automation</a:t>
            </a:r>
          </a:p>
          <a:p>
            <a:pPr marL="285750" indent="-285750">
              <a:buFont typeface="Arial" panose="020B0604020202020204" pitchFamily="34" charset="0"/>
              <a:buChar char="•"/>
            </a:pPr>
            <a:r>
              <a:rPr lang="en-GB" sz="1050" dirty="0"/>
              <a:t>Automation can make a huge difference in saving customers’ time and still satisfying their needs, drastically improving brand loyalty</a:t>
            </a:r>
          </a:p>
          <a:p>
            <a:r>
              <a:rPr lang="en-GB" sz="1050" b="1" dirty="0">
                <a:solidFill>
                  <a:schemeClr val="tx2"/>
                </a:solidFill>
              </a:rPr>
              <a:t>Chatbots on Call</a:t>
            </a:r>
          </a:p>
          <a:p>
            <a:pPr marL="285750" indent="-285750">
              <a:buFont typeface="Arial" panose="020B0604020202020204" pitchFamily="34" charset="0"/>
              <a:buChar char="•"/>
            </a:pPr>
            <a:r>
              <a:rPr lang="en-GB" sz="1050" dirty="0"/>
              <a:t>Can answer the most common question first , with a human handling the more advanced ones, building sustainable success</a:t>
            </a:r>
          </a:p>
          <a:p>
            <a:r>
              <a:rPr lang="en-GB" sz="1050" b="1" dirty="0">
                <a:solidFill>
                  <a:schemeClr val="tx2"/>
                </a:solidFill>
              </a:rPr>
              <a:t>Leverage The Right Analytics Tools</a:t>
            </a:r>
          </a:p>
          <a:p>
            <a:pPr marL="285750" indent="-285750">
              <a:buFont typeface="Arial" panose="020B0604020202020204" pitchFamily="34" charset="0"/>
              <a:buChar char="•"/>
            </a:pPr>
            <a:r>
              <a:rPr lang="en-GB" sz="1050" dirty="0"/>
              <a:t>Deliver a unique CX to each individual by analysing their behaviours augmenting and analysing data for actionable insights and outstanding CX</a:t>
            </a:r>
          </a:p>
          <a:p>
            <a:r>
              <a:rPr lang="en-GB" sz="1050" b="1" dirty="0">
                <a:solidFill>
                  <a:schemeClr val="tx2"/>
                </a:solidFill>
              </a:rPr>
              <a:t>‘Always On’ CX</a:t>
            </a:r>
          </a:p>
          <a:p>
            <a:pPr marL="285750" indent="-285750">
              <a:buFont typeface="Arial" panose="020B0604020202020204" pitchFamily="34" charset="0"/>
              <a:buChar char="•"/>
            </a:pPr>
            <a:r>
              <a:rPr lang="en-GB" sz="1050" dirty="0"/>
              <a:t>Customers increasingly expect on-demand services.  Always-on conversational interfaces can help customers troubleshoot issues, manage accounts and get answers 24/7</a:t>
            </a:r>
            <a:endParaRPr lang="en-GB" sz="1050" dirty="0">
              <a:solidFill>
                <a:schemeClr val="tx2"/>
              </a:solidFill>
            </a:endParaRPr>
          </a:p>
          <a:p>
            <a:r>
              <a:rPr lang="en-GB" sz="1050" b="1" dirty="0">
                <a:solidFill>
                  <a:schemeClr val="tx2"/>
                </a:solidFill>
              </a:rPr>
              <a:t>The Right Tech For The Right Situation</a:t>
            </a:r>
          </a:p>
          <a:p>
            <a:pPr marL="285750" indent="-285750">
              <a:buFont typeface="Arial" panose="020B0604020202020204" pitchFamily="34" charset="0"/>
              <a:buChar char="•"/>
            </a:pPr>
            <a:r>
              <a:rPr lang="en-GB" sz="1050" dirty="0"/>
              <a:t>Tech serves as “intelligence augmentation” to help deliver a personalised customer experience: recognising the need for AI, chatbots and automation in certain situations but switching when customers want real human assistance</a:t>
            </a:r>
            <a:endParaRPr lang="en-GB" sz="1050" b="1" dirty="0">
              <a:solidFill>
                <a:schemeClr val="tx2"/>
              </a:solidFill>
            </a:endParaRPr>
          </a:p>
          <a:p>
            <a:r>
              <a:rPr lang="en-GB" sz="1050" b="1" dirty="0">
                <a:solidFill>
                  <a:schemeClr val="tx2"/>
                </a:solidFill>
              </a:rPr>
              <a:t>Creating immersive experiences</a:t>
            </a:r>
          </a:p>
          <a:p>
            <a:pPr marL="171450" indent="-171450">
              <a:buFont typeface="Arial" panose="020B0604020202020204" pitchFamily="34" charset="0"/>
              <a:buChar char="•"/>
            </a:pPr>
            <a:r>
              <a:rPr lang="en-GB" sz="1050" dirty="0"/>
              <a:t>In an increasingly virtual  world customers want to emulate a physical world through the means of a digital or simulated world by creating a surrounding sensory feeling</a:t>
            </a:r>
            <a:endParaRPr lang="en-GB" sz="1050" b="1" dirty="0">
              <a:solidFill>
                <a:schemeClr val="tx2"/>
              </a:solidFill>
            </a:endParaRPr>
          </a:p>
          <a:p>
            <a:endParaRPr lang="en-GB" dirty="0"/>
          </a:p>
        </p:txBody>
      </p:sp>
      <p:sp>
        <p:nvSpPr>
          <p:cNvPr id="4" name="Slide Number Placeholder 3"/>
          <p:cNvSpPr>
            <a:spLocks noGrp="1"/>
          </p:cNvSpPr>
          <p:nvPr>
            <p:ph type="sldNum" sz="quarter" idx="5"/>
          </p:nvPr>
        </p:nvSpPr>
        <p:spPr/>
        <p:txBody>
          <a:bodyPr/>
          <a:lstStyle/>
          <a:p>
            <a:fld id="{2BBCEFE5-0BFB-40E9-908D-DD70FC0A44EC}" type="slidenum">
              <a:rPr lang="en-GB" smtClean="0"/>
              <a:pPr/>
              <a:t>7</a:t>
            </a:fld>
            <a:endParaRPr lang="en-GB"/>
          </a:p>
        </p:txBody>
      </p:sp>
    </p:spTree>
    <p:extLst>
      <p:ext uri="{BB962C8B-B14F-4D97-AF65-F5344CB8AC3E}">
        <p14:creationId xmlns:p14="http://schemas.microsoft.com/office/powerpoint/2010/main" val="45038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BCEFE5-0BFB-40E9-908D-DD70FC0A44EC}" type="slidenum">
              <a:rPr lang="en-GB" smtClean="0"/>
              <a:pPr/>
              <a:t>8</a:t>
            </a:fld>
            <a:endParaRPr lang="en-GB"/>
          </a:p>
        </p:txBody>
      </p:sp>
    </p:spTree>
    <p:extLst>
      <p:ext uri="{BB962C8B-B14F-4D97-AF65-F5344CB8AC3E}">
        <p14:creationId xmlns:p14="http://schemas.microsoft.com/office/powerpoint/2010/main" val="223697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8.jpeg"/><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lding Slide">
    <p:bg>
      <p:bgRef idx="1001">
        <a:schemeClr val="bg2"/>
      </p:bgRef>
    </p:bg>
    <p:spTree>
      <p:nvGrpSpPr>
        <p:cNvPr id="1" name=""/>
        <p:cNvGrpSpPr/>
        <p:nvPr/>
      </p:nvGrpSpPr>
      <p:grpSpPr>
        <a:xfrm>
          <a:off x="0" y="0"/>
          <a:ext cx="0" cy="0"/>
          <a:chOff x="0" y="0"/>
          <a:chExt cx="0" cy="0"/>
        </a:xfrm>
      </p:grpSpPr>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5983462" y="2953893"/>
            <a:ext cx="678220" cy="876823"/>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7099038" y="2860928"/>
            <a:ext cx="333828" cy="735263"/>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4489688" y="2816560"/>
            <a:ext cx="737379" cy="785971"/>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6750420" y="2702467"/>
            <a:ext cx="196494" cy="883161"/>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7508927" y="2953893"/>
            <a:ext cx="612722" cy="644412"/>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5290453" y="2953893"/>
            <a:ext cx="612722" cy="644412"/>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4111492" y="2558795"/>
            <a:ext cx="2112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4280519" y="2558795"/>
            <a:ext cx="116206" cy="52398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4559413" y="2558795"/>
            <a:ext cx="5070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617062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white">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3F157A-1482-44D8-BCFB-F817A3EC4C5D}"/>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55AF82CB-A82C-48B9-A3BC-E631ABC08D12}"/>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28" name="Title 1">
            <a:extLst>
              <a:ext uri="{FF2B5EF4-FFF2-40B4-BE49-F238E27FC236}">
                <a16:creationId xmlns:a16="http://schemas.microsoft.com/office/drawing/2014/main" id="{5A3C5F73-EC8C-409E-B007-6A451BDECCDB}"/>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a:t>Contents</a:t>
            </a:r>
            <a:endParaRPr lang="en-GB"/>
          </a:p>
        </p:txBody>
      </p:sp>
      <p:sp>
        <p:nvSpPr>
          <p:cNvPr id="30" name="Line 7">
            <a:extLst>
              <a:ext uri="{FF2B5EF4-FFF2-40B4-BE49-F238E27FC236}">
                <a16:creationId xmlns:a16="http://schemas.microsoft.com/office/drawing/2014/main" id="{19786E08-688B-4BD4-96B3-83904C01585D}"/>
              </a:ext>
            </a:extLst>
          </p:cNvPr>
          <p:cNvSpPr>
            <a:spLocks noChangeShapeType="1"/>
          </p:cNvSpPr>
          <p:nvPr userDrawn="1"/>
        </p:nvSpPr>
        <p:spPr bwMode="auto">
          <a:xfrm>
            <a:off x="1835151" y="979488"/>
            <a:ext cx="0" cy="982800"/>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12">
            <a:extLst>
              <a:ext uri="{FF2B5EF4-FFF2-40B4-BE49-F238E27FC236}">
                <a16:creationId xmlns:a16="http://schemas.microsoft.com/office/drawing/2014/main" id="{D1F8FF69-E411-43DA-A8E0-35DB6F7FDB3B}"/>
              </a:ext>
            </a:extLst>
          </p:cNvPr>
          <p:cNvSpPr>
            <a:spLocks noChangeShapeType="1"/>
          </p:cNvSpPr>
          <p:nvPr userDrawn="1"/>
        </p:nvSpPr>
        <p:spPr bwMode="auto">
          <a:xfrm>
            <a:off x="4886326" y="979488"/>
            <a:ext cx="0" cy="982800"/>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5">
            <a:extLst>
              <a:ext uri="{FF2B5EF4-FFF2-40B4-BE49-F238E27FC236}">
                <a16:creationId xmlns:a16="http://schemas.microsoft.com/office/drawing/2014/main" id="{DA3E6FD9-C800-48A9-8CB0-888C022C4F47}"/>
              </a:ext>
            </a:extLst>
          </p:cNvPr>
          <p:cNvSpPr>
            <a:spLocks noChangeShapeType="1"/>
          </p:cNvSpPr>
          <p:nvPr userDrawn="1"/>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6">
            <a:extLst>
              <a:ext uri="{FF2B5EF4-FFF2-40B4-BE49-F238E27FC236}">
                <a16:creationId xmlns:a16="http://schemas.microsoft.com/office/drawing/2014/main" id="{CF73EB4A-2511-41B6-8139-AB60A23B8825}"/>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7">
            <a:extLst>
              <a:ext uri="{FF2B5EF4-FFF2-40B4-BE49-F238E27FC236}">
                <a16:creationId xmlns:a16="http://schemas.microsoft.com/office/drawing/2014/main" id="{1BE01CD8-BDF5-4C38-AC35-803776E49B52}"/>
              </a:ext>
            </a:extLst>
          </p:cNvPr>
          <p:cNvSpPr>
            <a:spLocks noChangeShapeType="1"/>
          </p:cNvSpPr>
          <p:nvPr userDrawn="1"/>
        </p:nvSpPr>
        <p:spPr bwMode="auto">
          <a:xfrm>
            <a:off x="1835151" y="979487"/>
            <a:ext cx="0" cy="1958975"/>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8">
            <a:extLst>
              <a:ext uri="{FF2B5EF4-FFF2-40B4-BE49-F238E27FC236}">
                <a16:creationId xmlns:a16="http://schemas.microsoft.com/office/drawing/2014/main" id="{AF685033-F70E-44BF-9B14-EBF381F209C3}"/>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9">
            <a:extLst>
              <a:ext uri="{FF2B5EF4-FFF2-40B4-BE49-F238E27FC236}">
                <a16:creationId xmlns:a16="http://schemas.microsoft.com/office/drawing/2014/main" id="{7180C1C7-81FA-4502-95B5-875FDC0C00FF}"/>
              </a:ext>
            </a:extLst>
          </p:cNvPr>
          <p:cNvSpPr>
            <a:spLocks noChangeShapeType="1"/>
          </p:cNvSpPr>
          <p:nvPr userDrawn="1"/>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10">
            <a:extLst>
              <a:ext uri="{FF2B5EF4-FFF2-40B4-BE49-F238E27FC236}">
                <a16:creationId xmlns:a16="http://schemas.microsoft.com/office/drawing/2014/main" id="{758A5444-1DDE-400E-BB35-55B8F1352481}"/>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1">
            <a:extLst>
              <a:ext uri="{FF2B5EF4-FFF2-40B4-BE49-F238E27FC236}">
                <a16:creationId xmlns:a16="http://schemas.microsoft.com/office/drawing/2014/main" id="{97063C69-A407-4F1C-AACC-01AD6684250E}"/>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2">
            <a:extLst>
              <a:ext uri="{FF2B5EF4-FFF2-40B4-BE49-F238E27FC236}">
                <a16:creationId xmlns:a16="http://schemas.microsoft.com/office/drawing/2014/main" id="{CA93617E-BA7D-4D78-B1C9-F909E67CA7C8}"/>
              </a:ext>
            </a:extLst>
          </p:cNvPr>
          <p:cNvSpPr>
            <a:spLocks noChangeShapeType="1"/>
          </p:cNvSpPr>
          <p:nvPr userDrawn="1"/>
        </p:nvSpPr>
        <p:spPr bwMode="auto">
          <a:xfrm>
            <a:off x="4886326" y="979487"/>
            <a:ext cx="0" cy="4897437"/>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13">
            <a:extLst>
              <a:ext uri="{FF2B5EF4-FFF2-40B4-BE49-F238E27FC236}">
                <a16:creationId xmlns:a16="http://schemas.microsoft.com/office/drawing/2014/main" id="{95AE97F8-393E-4BEE-B8F5-0F615C3CA68C}"/>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4">
            <a:extLst>
              <a:ext uri="{FF2B5EF4-FFF2-40B4-BE49-F238E27FC236}">
                <a16:creationId xmlns:a16="http://schemas.microsoft.com/office/drawing/2014/main" id="{6286C55A-BA46-49DF-999C-E73EF7BEFDD7}"/>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5">
            <a:extLst>
              <a:ext uri="{FF2B5EF4-FFF2-40B4-BE49-F238E27FC236}">
                <a16:creationId xmlns:a16="http://schemas.microsoft.com/office/drawing/2014/main" id="{8BC65B49-BCDD-4FC6-91F5-01E1453D6943}"/>
              </a:ext>
            </a:extLst>
          </p:cNvPr>
          <p:cNvSpPr>
            <a:spLocks noChangeShapeType="1"/>
          </p:cNvSpPr>
          <p:nvPr userDrawn="1"/>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6">
            <a:extLst>
              <a:ext uri="{FF2B5EF4-FFF2-40B4-BE49-F238E27FC236}">
                <a16:creationId xmlns:a16="http://schemas.microsoft.com/office/drawing/2014/main" id="{114ACA1C-0A52-4B7D-95A1-39A9E46E785E}"/>
              </a:ext>
            </a:extLst>
          </p:cNvPr>
          <p:cNvSpPr>
            <a:spLocks noChangeShapeType="1"/>
          </p:cNvSpPr>
          <p:nvPr userDrawn="1"/>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17">
            <a:extLst>
              <a:ext uri="{FF2B5EF4-FFF2-40B4-BE49-F238E27FC236}">
                <a16:creationId xmlns:a16="http://schemas.microsoft.com/office/drawing/2014/main" id="{E21B92EF-E342-4291-B39C-87A09532C761}"/>
              </a:ext>
            </a:extLst>
          </p:cNvPr>
          <p:cNvSpPr>
            <a:spLocks noChangeShapeType="1"/>
          </p:cNvSpPr>
          <p:nvPr userDrawn="1"/>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18">
            <a:extLst>
              <a:ext uri="{FF2B5EF4-FFF2-40B4-BE49-F238E27FC236}">
                <a16:creationId xmlns:a16="http://schemas.microsoft.com/office/drawing/2014/main" id="{0C6E513D-4C41-44E0-8AF5-C1E0B496F00E}"/>
              </a:ext>
            </a:extLst>
          </p:cNvPr>
          <p:cNvSpPr>
            <a:spLocks noChangeShapeType="1"/>
          </p:cNvSpPr>
          <p:nvPr userDrawn="1"/>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19">
            <a:extLst>
              <a:ext uri="{FF2B5EF4-FFF2-40B4-BE49-F238E27FC236}">
                <a16:creationId xmlns:a16="http://schemas.microsoft.com/office/drawing/2014/main" id="{C10E6AFF-C3EA-42DD-8459-55A2EA496DCF}"/>
              </a:ext>
            </a:extLst>
          </p:cNvPr>
          <p:cNvSpPr>
            <a:spLocks noChangeShapeType="1"/>
          </p:cNvSpPr>
          <p:nvPr userDrawn="1"/>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0">
            <a:extLst>
              <a:ext uri="{FF2B5EF4-FFF2-40B4-BE49-F238E27FC236}">
                <a16:creationId xmlns:a16="http://schemas.microsoft.com/office/drawing/2014/main" id="{8CC9FD51-1FD8-4920-8EAC-927309CFA941}"/>
              </a:ext>
            </a:extLst>
          </p:cNvPr>
          <p:cNvSpPr>
            <a:spLocks noChangeShapeType="1"/>
          </p:cNvSpPr>
          <p:nvPr userDrawn="1"/>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21">
            <a:extLst>
              <a:ext uri="{FF2B5EF4-FFF2-40B4-BE49-F238E27FC236}">
                <a16:creationId xmlns:a16="http://schemas.microsoft.com/office/drawing/2014/main" id="{C9EEE91B-2C86-40CB-ADCF-62D1902B1E1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22">
            <a:extLst>
              <a:ext uri="{FF2B5EF4-FFF2-40B4-BE49-F238E27FC236}">
                <a16:creationId xmlns:a16="http://schemas.microsoft.com/office/drawing/2014/main" id="{6CFE9F35-B8EA-479C-8A3F-631860D01B17}"/>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23">
            <a:extLst>
              <a:ext uri="{FF2B5EF4-FFF2-40B4-BE49-F238E27FC236}">
                <a16:creationId xmlns:a16="http://schemas.microsoft.com/office/drawing/2014/main" id="{4237C624-CDE9-4758-8A0C-53591ECDD63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Content Placeholder 2">
            <a:extLst>
              <a:ext uri="{FF2B5EF4-FFF2-40B4-BE49-F238E27FC236}">
                <a16:creationId xmlns:a16="http://schemas.microsoft.com/office/drawing/2014/main" id="{E1D201BD-E505-4C19-9DF6-85E03141409A}"/>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7802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0-#ppt_w/2"/>
                                          </p:val>
                                        </p:tav>
                                        <p:tav tm="100000">
                                          <p:val>
                                            <p:strVal val="#ppt_x"/>
                                          </p:val>
                                        </p:tav>
                                      </p:tavLst>
                                    </p:anim>
                                    <p:anim calcmode="lin" valueType="num">
                                      <p:cBhvr additive="base">
                                        <p:cTn id="40" dur="5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0-#ppt_w/2"/>
                                          </p:val>
                                        </p:tav>
                                        <p:tav tm="100000">
                                          <p:val>
                                            <p:strVal val="#ppt_x"/>
                                          </p:val>
                                        </p:tav>
                                      </p:tavLst>
                                    </p:anim>
                                    <p:anim calcmode="lin" valueType="num">
                                      <p:cBhvr additive="base">
                                        <p:cTn id="48" dur="500" fill="hold"/>
                                        <p:tgtEl>
                                          <p:spTgt spid="4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0-#ppt_w/2"/>
                                          </p:val>
                                        </p:tav>
                                        <p:tav tm="100000">
                                          <p:val>
                                            <p:strVal val="#ppt_x"/>
                                          </p:val>
                                        </p:tav>
                                      </p:tavLst>
                                    </p:anim>
                                    <p:anim calcmode="lin" valueType="num">
                                      <p:cBhvr additive="base">
                                        <p:cTn id="52" dur="500" fill="hold"/>
                                        <p:tgtEl>
                                          <p:spTgt spid="4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0-#ppt_w/2"/>
                                          </p:val>
                                        </p:tav>
                                        <p:tav tm="100000">
                                          <p:val>
                                            <p:strVal val="#ppt_x"/>
                                          </p:val>
                                        </p:tav>
                                      </p:tavLst>
                                    </p:anim>
                                    <p:anim calcmode="lin" valueType="num">
                                      <p:cBhvr additive="base">
                                        <p:cTn id="56" dur="500" fill="hold"/>
                                        <p:tgtEl>
                                          <p:spTgt spid="4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0-#ppt_w/2"/>
                                          </p:val>
                                        </p:tav>
                                        <p:tav tm="100000">
                                          <p:val>
                                            <p:strVal val="#ppt_x"/>
                                          </p:val>
                                        </p:tav>
                                      </p:tavLst>
                                    </p:anim>
                                    <p:anim calcmode="lin" valueType="num">
                                      <p:cBhvr additive="base">
                                        <p:cTn id="60" dur="500" fill="hold"/>
                                        <p:tgtEl>
                                          <p:spTgt spid="4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0-#ppt_w/2"/>
                                          </p:val>
                                        </p:tav>
                                        <p:tav tm="100000">
                                          <p:val>
                                            <p:strVal val="#ppt_x"/>
                                          </p:val>
                                        </p:tav>
                                      </p:tavLst>
                                    </p:anim>
                                    <p:anim calcmode="lin" valueType="num">
                                      <p:cBhvr additive="base">
                                        <p:cTn id="64" dur="500" fill="hold"/>
                                        <p:tgtEl>
                                          <p:spTgt spid="4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0-#ppt_w/2"/>
                                          </p:val>
                                        </p:tav>
                                        <p:tav tm="100000">
                                          <p:val>
                                            <p:strVal val="#ppt_x"/>
                                          </p:val>
                                        </p:tav>
                                      </p:tavLst>
                                    </p:anim>
                                    <p:anim calcmode="lin" valueType="num">
                                      <p:cBhvr additive="base">
                                        <p:cTn id="68" dur="500" fill="hold"/>
                                        <p:tgtEl>
                                          <p:spTgt spid="4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0-#ppt_w/2"/>
                                          </p:val>
                                        </p:tav>
                                        <p:tav tm="100000">
                                          <p:val>
                                            <p:strVal val="#ppt_x"/>
                                          </p:val>
                                        </p:tav>
                                      </p:tavLst>
                                    </p:anim>
                                    <p:anim calcmode="lin" valueType="num">
                                      <p:cBhvr additive="base">
                                        <p:cTn id="72" dur="500" fill="hold"/>
                                        <p:tgtEl>
                                          <p:spTgt spid="4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500" fill="hold"/>
                                        <p:tgtEl>
                                          <p:spTgt spid="49"/>
                                        </p:tgtEl>
                                        <p:attrNameLst>
                                          <p:attrName>ppt_x</p:attrName>
                                        </p:attrNameLst>
                                      </p:cBhvr>
                                      <p:tavLst>
                                        <p:tav tm="0">
                                          <p:val>
                                            <p:strVal val="0-#ppt_w/2"/>
                                          </p:val>
                                        </p:tav>
                                        <p:tav tm="100000">
                                          <p:val>
                                            <p:strVal val="#ppt_x"/>
                                          </p:val>
                                        </p:tav>
                                      </p:tavLst>
                                    </p:anim>
                                    <p:anim calcmode="lin" valueType="num">
                                      <p:cBhvr additive="base">
                                        <p:cTn id="76" dur="500" fill="hold"/>
                                        <p:tgtEl>
                                          <p:spTgt spid="49"/>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0-#ppt_w/2"/>
                                          </p:val>
                                        </p:tav>
                                        <p:tav tm="100000">
                                          <p:val>
                                            <p:strVal val="#ppt_x"/>
                                          </p:val>
                                        </p:tav>
                                      </p:tavLst>
                                    </p:anim>
                                    <p:anim calcmode="lin" valueType="num">
                                      <p:cBhvr additive="base">
                                        <p:cTn id="80" dur="500" fill="hold"/>
                                        <p:tgtEl>
                                          <p:spTgt spid="50"/>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up)">
                                      <p:cBhvr>
                                        <p:cTn id="84" dur="500"/>
                                        <p:tgtEl>
                                          <p:spTgt spid="34"/>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up)">
                                      <p:cBhvr>
                                        <p:cTn id="90" dur="750"/>
                                        <p:tgtEl>
                                          <p:spTgt spid="39"/>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51">
                                            <p:txEl>
                                              <p:pRg st="0" end="0"/>
                                            </p:txEl>
                                          </p:spTgt>
                                        </p:tgtEl>
                                        <p:attrNameLst>
                                          <p:attrName>style.visibility</p:attrName>
                                        </p:attrNameLst>
                                      </p:cBhvr>
                                      <p:to>
                                        <p:strVal val="visible"/>
                                      </p:to>
                                    </p:set>
                                    <p:animEffect transition="in" filter="fade">
                                      <p:cBhvr>
                                        <p:cTn id="93" dur="500"/>
                                        <p:tgtEl>
                                          <p:spTgt spid="51">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51">
                                            <p:txEl>
                                              <p:pRg st="1" end="1"/>
                                            </p:txEl>
                                          </p:spTgt>
                                        </p:tgtEl>
                                        <p:attrNameLst>
                                          <p:attrName>style.visibility</p:attrName>
                                        </p:attrNameLst>
                                      </p:cBhvr>
                                      <p:to>
                                        <p:strVal val="visible"/>
                                      </p:to>
                                    </p:set>
                                    <p:animEffect transition="in" filter="fade">
                                      <p:cBhvr>
                                        <p:cTn id="96" dur="500"/>
                                        <p:tgtEl>
                                          <p:spTgt spid="51">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51">
                                            <p:txEl>
                                              <p:pRg st="2" end="2"/>
                                            </p:txEl>
                                          </p:spTgt>
                                        </p:tgtEl>
                                        <p:attrNameLst>
                                          <p:attrName>style.visibility</p:attrName>
                                        </p:attrNameLst>
                                      </p:cBhvr>
                                      <p:to>
                                        <p:strVal val="visible"/>
                                      </p:to>
                                    </p:set>
                                    <p:animEffect transition="in" filter="fade">
                                      <p:cBhvr>
                                        <p:cTn id="99" dur="500"/>
                                        <p:tgtEl>
                                          <p:spTgt spid="51">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51">
                                            <p:txEl>
                                              <p:pRg st="3" end="3"/>
                                            </p:txEl>
                                          </p:spTgt>
                                        </p:tgtEl>
                                        <p:attrNameLst>
                                          <p:attrName>style.visibility</p:attrName>
                                        </p:attrNameLst>
                                      </p:cBhvr>
                                      <p:to>
                                        <p:strVal val="visible"/>
                                      </p:to>
                                    </p:set>
                                    <p:animEffect transition="in" filter="fade">
                                      <p:cBhvr>
                                        <p:cTn id="102" dur="500"/>
                                        <p:tgtEl>
                                          <p:spTgt spid="51">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51">
                                            <p:txEl>
                                              <p:pRg st="4" end="4"/>
                                            </p:txEl>
                                          </p:spTgt>
                                        </p:tgtEl>
                                        <p:attrNameLst>
                                          <p:attrName>style.visibility</p:attrName>
                                        </p:attrNameLst>
                                      </p:cBhvr>
                                      <p:to>
                                        <p:strVal val="visible"/>
                                      </p:to>
                                    </p:set>
                                    <p:animEffect transition="in" filter="fade">
                                      <p:cBhvr>
                                        <p:cTn id="105" dur="500"/>
                                        <p:tgtEl>
                                          <p:spTgt spid="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uiExpand="1" build="p">
        <p:tmplLst>
          <p:tmpl lvl="1">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_Contents">
    <p:bg>
      <p:bgPr>
        <a:solidFill>
          <a:schemeClr val="tx1"/>
        </a:solidFill>
        <a:effectLst/>
      </p:bgPr>
    </p:bg>
    <p:spTree>
      <p:nvGrpSpPr>
        <p:cNvPr id="1" name=""/>
        <p:cNvGrpSpPr/>
        <p:nvPr/>
      </p:nvGrpSpPr>
      <p:grpSpPr>
        <a:xfrm>
          <a:off x="0" y="0"/>
          <a:ext cx="0" cy="0"/>
          <a:chOff x="0" y="0"/>
          <a:chExt cx="0" cy="0"/>
        </a:xfrm>
      </p:grpSpPr>
      <p:pic>
        <p:nvPicPr>
          <p:cNvPr id="13" name="Picture 12" descr="A store inside of a building&#10;&#10;Description automatically generated">
            <a:extLst>
              <a:ext uri="{FF2B5EF4-FFF2-40B4-BE49-F238E27FC236}">
                <a16:creationId xmlns:a16="http://schemas.microsoft.com/office/drawing/2014/main" id="{062A8E7C-D52B-4348-8B8C-72918B149E8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100DCE08-24F4-49A5-A632-514F266DC145}"/>
              </a:ext>
            </a:extLst>
          </p:cNvPr>
          <p:cNvSpPr/>
          <p:nvPr userDrawn="1"/>
        </p:nvSpPr>
        <p:spPr>
          <a:xfrm>
            <a:off x="0" y="0"/>
            <a:ext cx="1219199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See the source image">
            <a:extLst>
              <a:ext uri="{FF2B5EF4-FFF2-40B4-BE49-F238E27FC236}">
                <a16:creationId xmlns:a16="http://schemas.microsoft.com/office/drawing/2014/main" id="{13AAD2E3-8076-464D-A9A6-C6ED9914FC58}"/>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http://www.telegraph.co.uk/content/dam/money/2016/07/22/103666152_File_photo_dated_14-02-15_of__Santander_Bank_signage_above_a_branch_in_London_as_figures_s-xlarge_trans_NvBQzQNjv4BqpiVx42joSuAkZ0bE9ijUnFGe0z9p1LAF7TfYUjaG654.jpg">
            <a:extLst>
              <a:ext uri="{FF2B5EF4-FFF2-40B4-BE49-F238E27FC236}">
                <a16:creationId xmlns:a16="http://schemas.microsoft.com/office/drawing/2014/main" id="{16A55431-606A-4914-A188-2A7378FCC257}"/>
              </a:ext>
            </a:extLst>
          </p:cNvPr>
          <p:cNvSpPr>
            <a:spLocks noChangeAspect="1" noChangeArrowheads="1"/>
          </p:cNvSpPr>
          <p:nvPr userDrawn="1"/>
        </p:nvSpPr>
        <p:spPr bwMode="auto">
          <a:xfrm>
            <a:off x="601663" y="0"/>
            <a:ext cx="10987087"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9">
            <a:extLst>
              <a:ext uri="{FF2B5EF4-FFF2-40B4-BE49-F238E27FC236}">
                <a16:creationId xmlns:a16="http://schemas.microsoft.com/office/drawing/2014/main" id="{30955933-3F07-48E3-9BBC-5D6EC312F732}"/>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473975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15"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CM Title Only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66666"/>
                </a:solidFill>
              </a:defRPr>
            </a:lvl1pPr>
          </a:lstStyle>
          <a:p>
            <a:r>
              <a:rPr lang="en-GB"/>
              <a:t>Click to edit Master title style</a:t>
            </a:r>
            <a:endParaRPr lang="en-US" dirty="0"/>
          </a:p>
        </p:txBody>
      </p:sp>
      <p:sp>
        <p:nvSpPr>
          <p:cNvPr id="3" name="Footer Placeholder 2"/>
          <p:cNvSpPr>
            <a:spLocks noGrp="1"/>
          </p:cNvSpPr>
          <p:nvPr>
            <p:ph type="ftr" sz="quarter" idx="10"/>
          </p:nvPr>
        </p:nvSpPr>
        <p:spPr/>
        <p:txBody>
          <a:bodyPr/>
          <a:lstStyle/>
          <a:p>
            <a:pPr fontAlgn="base">
              <a:spcBef>
                <a:spcPct val="0"/>
              </a:spcBef>
              <a:spcAft>
                <a:spcPct val="0"/>
              </a:spcAft>
            </a:pPr>
            <a:r>
              <a:rPr lang="en-US"/>
              <a:t>Confidential</a:t>
            </a:r>
            <a:endParaRPr lang="en-US" dirty="0"/>
          </a:p>
        </p:txBody>
      </p:sp>
      <p:sp>
        <p:nvSpPr>
          <p:cNvPr id="4" name="Slide Number Placeholder 3"/>
          <p:cNvSpPr>
            <a:spLocks noGrp="1"/>
          </p:cNvSpPr>
          <p:nvPr>
            <p:ph type="sldNum" sz="quarter" idx="11"/>
          </p:nvPr>
        </p:nvSpPr>
        <p:spPr/>
        <p:txBody>
          <a:bodyPr/>
          <a:lstStyle/>
          <a:p>
            <a:r>
              <a:rPr lang="en-US" dirty="0"/>
              <a:t>|  </a:t>
            </a:r>
            <a:fld id="{8DB4D884-A91E-FC4B-9D16-25CD35D2EB3B}" type="slidenum">
              <a:rPr lang="en-US" smtClean="0"/>
              <a:pPr/>
              <a:t>‹#›</a:t>
            </a:fld>
            <a:endParaRPr lang="en-US" dirty="0"/>
          </a:p>
        </p:txBody>
      </p:sp>
      <p:sp>
        <p:nvSpPr>
          <p:cNvPr id="5" name="Text Placeholder 7"/>
          <p:cNvSpPr>
            <a:spLocks noGrp="1"/>
          </p:cNvSpPr>
          <p:nvPr>
            <p:ph type="body" sz="quarter" idx="13"/>
          </p:nvPr>
        </p:nvSpPr>
        <p:spPr>
          <a:xfrm>
            <a:off x="512468" y="764705"/>
            <a:ext cx="11088077" cy="358676"/>
          </a:xfrm>
        </p:spPr>
        <p:txBody>
          <a:bodyPr lIns="0">
            <a:noAutofit/>
          </a:bodyPr>
          <a:lstStyle>
            <a:lvl1pPr marL="0" indent="0">
              <a:buNone/>
              <a:defRPr b="1">
                <a:solidFill>
                  <a:srgbClr val="00864F"/>
                </a:solidFill>
              </a:defRPr>
            </a:lvl1pPr>
            <a:lvl2pPr marL="484704" indent="0">
              <a:buNone/>
              <a:defRPr/>
            </a:lvl2pPr>
            <a:lvl3pPr marL="829713" indent="0">
              <a:buNone/>
              <a:defRPr/>
            </a:lvl3pPr>
            <a:lvl4pPr marL="1828754" indent="0">
              <a:buNone/>
              <a:defRPr/>
            </a:lvl4pPr>
            <a:lvl5pPr marL="2438339" indent="0">
              <a:buNone/>
              <a:defRPr/>
            </a:lvl5pPr>
          </a:lstStyle>
          <a:p>
            <a:pPr lvl="0"/>
            <a:r>
              <a:rPr lang="en-GB" dirty="0"/>
              <a:t>Click to edit Master text styles</a:t>
            </a:r>
          </a:p>
        </p:txBody>
      </p:sp>
    </p:spTree>
    <p:extLst>
      <p:ext uri="{BB962C8B-B14F-4D97-AF65-F5344CB8AC3E}">
        <p14:creationId xmlns:p14="http://schemas.microsoft.com/office/powerpoint/2010/main" val="30383307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CM Body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Footer Placeholder 2"/>
          <p:cNvSpPr>
            <a:spLocks noGrp="1"/>
          </p:cNvSpPr>
          <p:nvPr>
            <p:ph type="ftr" sz="quarter" idx="10"/>
          </p:nvPr>
        </p:nvSpPr>
        <p:spPr/>
        <p:txBody>
          <a:bodyPr/>
          <a:lstStyle/>
          <a:p>
            <a:pPr fontAlgn="base">
              <a:spcBef>
                <a:spcPct val="0"/>
              </a:spcBef>
              <a:spcAft>
                <a:spcPct val="0"/>
              </a:spcAft>
            </a:pPr>
            <a:r>
              <a:rPr lang="en-US"/>
              <a:t>Confidential</a:t>
            </a:r>
            <a:endParaRPr lang="en-US" dirty="0"/>
          </a:p>
        </p:txBody>
      </p:sp>
      <p:sp>
        <p:nvSpPr>
          <p:cNvPr id="4" name="Slide Number Placeholder 3"/>
          <p:cNvSpPr>
            <a:spLocks noGrp="1"/>
          </p:cNvSpPr>
          <p:nvPr>
            <p:ph type="sldNum" sz="quarter" idx="11"/>
          </p:nvPr>
        </p:nvSpPr>
        <p:spPr/>
        <p:txBody>
          <a:bodyPr/>
          <a:lstStyle/>
          <a:p>
            <a:r>
              <a:rPr lang="en-US" dirty="0"/>
              <a:t>|  </a:t>
            </a:r>
            <a:fld id="{8DB4D884-A91E-FC4B-9D16-25CD35D2EB3B}" type="slidenum">
              <a:rPr lang="en-US" smtClean="0"/>
              <a:pPr/>
              <a:t>‹#›</a:t>
            </a:fld>
            <a:endParaRPr lang="en-US" dirty="0"/>
          </a:p>
        </p:txBody>
      </p:sp>
      <p:sp>
        <p:nvSpPr>
          <p:cNvPr id="7" name="Text Placeholder 6"/>
          <p:cNvSpPr>
            <a:spLocks noGrp="1"/>
          </p:cNvSpPr>
          <p:nvPr>
            <p:ph type="body" sz="quarter" idx="14"/>
          </p:nvPr>
        </p:nvSpPr>
        <p:spPr>
          <a:xfrm>
            <a:off x="424199" y="1482729"/>
            <a:ext cx="11175787" cy="4467225"/>
          </a:xfrm>
        </p:spPr>
        <p:txBody>
          <a:bodyPr>
            <a:normAutofit/>
          </a:bodyPr>
          <a:lstStyle>
            <a:lvl1pPr>
              <a:defRPr sz="2400"/>
            </a:lvl1pPr>
            <a:lvl2pPr>
              <a:defRPr sz="2400"/>
            </a:lvl2pPr>
            <a:lvl3pPr>
              <a:defRPr sz="2133"/>
            </a:lvl3pPr>
            <a:lvl4pPr>
              <a:defRPr sz="1867"/>
            </a:lvl4pPr>
            <a:lvl5pPr>
              <a:defRPr sz="1867"/>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7"/>
          <p:cNvSpPr>
            <a:spLocks noGrp="1"/>
          </p:cNvSpPr>
          <p:nvPr>
            <p:ph type="body" sz="quarter" idx="13"/>
          </p:nvPr>
        </p:nvSpPr>
        <p:spPr>
          <a:xfrm>
            <a:off x="512468" y="764705"/>
            <a:ext cx="11088077" cy="358676"/>
          </a:xfrm>
        </p:spPr>
        <p:txBody>
          <a:bodyPr lIns="0">
            <a:noAutofit/>
          </a:bodyPr>
          <a:lstStyle>
            <a:lvl1pPr marL="0" indent="0">
              <a:buNone/>
              <a:defRPr sz="2133" b="1">
                <a:solidFill>
                  <a:srgbClr val="00864F"/>
                </a:solidFill>
              </a:defRPr>
            </a:lvl1pPr>
            <a:lvl2pPr marL="484704" indent="0">
              <a:buNone/>
              <a:defRPr/>
            </a:lvl2pPr>
            <a:lvl3pPr marL="829713" indent="0">
              <a:buNone/>
              <a:defRPr/>
            </a:lvl3pPr>
            <a:lvl4pPr marL="1828754" indent="0">
              <a:buNone/>
              <a:defRPr/>
            </a:lvl4pPr>
            <a:lvl5pPr marL="2438339" indent="0">
              <a:buNone/>
              <a:defRPr/>
            </a:lvl5pPr>
          </a:lstStyle>
          <a:p>
            <a:pPr lvl="0"/>
            <a:r>
              <a:rPr lang="en-GB" dirty="0"/>
              <a:t>Click to edit Master text styles</a:t>
            </a:r>
          </a:p>
        </p:txBody>
      </p:sp>
    </p:spTree>
    <p:extLst>
      <p:ext uri="{BB962C8B-B14F-4D97-AF65-F5344CB8AC3E}">
        <p14:creationId xmlns:p14="http://schemas.microsoft.com/office/powerpoint/2010/main" val="31127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Holding Slid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1D1C8B-5280-7D4D-8F44-72272EE4D0B9}"/>
              </a:ext>
            </a:extLst>
          </p:cNvPr>
          <p:cNvGrpSpPr/>
          <p:nvPr userDrawn="1"/>
        </p:nvGrpSpPr>
        <p:grpSpPr>
          <a:xfrm>
            <a:off x="4111492" y="2558795"/>
            <a:ext cx="4010157" cy="1271921"/>
            <a:chOff x="4111492" y="2558795"/>
            <a:chExt cx="4010157" cy="1271921"/>
          </a:xfrm>
        </p:grpSpPr>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5983462" y="2953893"/>
              <a:ext cx="678220" cy="876823"/>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7099038" y="2860928"/>
              <a:ext cx="333828" cy="735263"/>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4489688" y="2816560"/>
              <a:ext cx="737379" cy="785971"/>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6750420" y="2702467"/>
              <a:ext cx="196494" cy="883161"/>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7508927" y="2953893"/>
              <a:ext cx="612722" cy="644412"/>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5290453" y="2953893"/>
              <a:ext cx="612722" cy="644412"/>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4111492" y="2558795"/>
              <a:ext cx="2112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4280519" y="2558795"/>
              <a:ext cx="116206" cy="52398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4559413" y="2558795"/>
              <a:ext cx="5070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278134092"/>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227272790"/>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A7F05A2-CA82-8248-BD3F-8B5867C78EA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4A47B4C9-BD82-FB48-9F0C-C6E6E9EF15C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85991" y="2100134"/>
            <a:ext cx="3446328" cy="3708000"/>
          </a:xfrm>
          <a:prstGeom prst="rect">
            <a:avLst/>
          </a:prstGeom>
        </p:spPr>
      </p:pic>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1971888"/>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6_Title Slide">
    <p:bg>
      <p:bgRef idx="1001">
        <a:schemeClr val="bg2"/>
      </p:bgRef>
    </p:bg>
    <p:spTree>
      <p:nvGrpSpPr>
        <p:cNvPr id="1" name=""/>
        <p:cNvGrpSpPr/>
        <p:nvPr/>
      </p:nvGrpSpPr>
      <p:grpSpPr>
        <a:xfrm>
          <a:off x="0" y="0"/>
          <a:ext cx="0" cy="0"/>
          <a:chOff x="0" y="0"/>
          <a:chExt cx="0" cy="0"/>
        </a:xfrm>
      </p:grpSpPr>
      <p:pic>
        <p:nvPicPr>
          <p:cNvPr id="31" name="Picture 30" descr="A close up of a person&#10;&#10;Description automatically generated">
            <a:extLst>
              <a:ext uri="{FF2B5EF4-FFF2-40B4-BE49-F238E27FC236}">
                <a16:creationId xmlns:a16="http://schemas.microsoft.com/office/drawing/2014/main" id="{84477EF7-D1C8-314D-9C93-86C466FB62C4}"/>
              </a:ext>
            </a:extLst>
          </p:cNvPr>
          <p:cNvPicPr>
            <a:picLocks noChangeAspect="1"/>
          </p:cNvPicPr>
          <p:nvPr userDrawn="1"/>
        </p:nvPicPr>
        <p:blipFill rotWithShape="1">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sharpenSoften amount="-66000"/>
                    </a14:imgEffect>
                  </a14:imgLayer>
                </a14:imgProps>
              </a:ext>
              <a:ext uri="{28A0092B-C50C-407E-A947-70E740481C1C}">
                <a14:useLocalDpi xmlns:a14="http://schemas.microsoft.com/office/drawing/2010/main" val="0"/>
              </a:ext>
            </a:extLst>
          </a:blip>
          <a:srcRect/>
          <a:stretch/>
        </p:blipFill>
        <p:spPr>
          <a:xfrm>
            <a:off x="3393037" y="2098410"/>
            <a:ext cx="3570666" cy="3722621"/>
          </a:xfrm>
          <a:prstGeom prst="rect">
            <a:avLst/>
          </a:prstGeom>
        </p:spPr>
      </p:pic>
      <p:pic>
        <p:nvPicPr>
          <p:cNvPr id="30" name="Picture 29" descr="A close up of a person&#10;&#10;Description automatically generated">
            <a:extLst>
              <a:ext uri="{FF2B5EF4-FFF2-40B4-BE49-F238E27FC236}">
                <a16:creationId xmlns:a16="http://schemas.microsoft.com/office/drawing/2014/main" id="{A8EF59F0-2309-2545-8ECE-7AF923B310A2}"/>
              </a:ext>
            </a:extLst>
          </p:cNvPr>
          <p:cNvPicPr>
            <a:picLocks noChangeAspect="1"/>
          </p:cNvPicPr>
          <p:nvPr userDrawn="1"/>
        </p:nvPicPr>
        <p:blipFill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sharpenSoften amount="-66000"/>
                    </a14:imgEffect>
                  </a14:imgLayer>
                </a14:imgProps>
              </a:ext>
              <a:ext uri="{28A0092B-C50C-407E-A947-70E740481C1C}">
                <a14:useLocalDpi xmlns:a14="http://schemas.microsoft.com/office/drawing/2010/main" val="0"/>
              </a:ext>
            </a:extLst>
          </a:blip>
          <a:srcRect/>
          <a:stretch/>
        </p:blipFill>
        <p:spPr>
          <a:xfrm>
            <a:off x="5565904" y="2098411"/>
            <a:ext cx="6626096" cy="3722620"/>
          </a:xfrm>
          <a:prstGeom prst="rect">
            <a:avLst/>
          </a:prstGeom>
        </p:spPr>
      </p:pic>
      <p:pic>
        <p:nvPicPr>
          <p:cNvPr id="6" name="Picture 5" descr="A close up of a person&#10;&#10;Description automatically generated">
            <a:extLst>
              <a:ext uri="{FF2B5EF4-FFF2-40B4-BE49-F238E27FC236}">
                <a16:creationId xmlns:a16="http://schemas.microsoft.com/office/drawing/2014/main" id="{4C84A3BC-CB63-AE46-9EAD-DC477B39AB1B}"/>
              </a:ext>
            </a:extLst>
          </p:cNvPr>
          <p:cNvPicPr>
            <a:picLocks noChangeAspect="1"/>
          </p:cNvPicPr>
          <p:nvPr userDrawn="1"/>
        </p:nvPicPr>
        <p:blipFill rotWithShape="1">
          <a:blip r:embed="rId6" cstate="email">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5565904" y="2098410"/>
            <a:ext cx="3570666" cy="3722621"/>
          </a:xfrm>
          <a:prstGeom prst="rect">
            <a:avLst/>
          </a:prstGeom>
        </p:spPr>
      </p:pic>
      <p:pic>
        <p:nvPicPr>
          <p:cNvPr id="27" name="Picture 26">
            <a:extLst>
              <a:ext uri="{FF2B5EF4-FFF2-40B4-BE49-F238E27FC236}">
                <a16:creationId xmlns:a16="http://schemas.microsoft.com/office/drawing/2014/main" id="{B6C433FF-7522-0A42-87BC-BAF6E0CF499B}"/>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3" t="-46"/>
          <a:stretch/>
        </p:blipFill>
        <p:spPr>
          <a:xfrm>
            <a:off x="0" y="2098410"/>
            <a:ext cx="4718226" cy="3722623"/>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098409"/>
            <a:ext cx="3050846" cy="3722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098411"/>
            <a:ext cx="0" cy="3722423"/>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9250" y="2098411"/>
            <a:ext cx="0" cy="3719772"/>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098410"/>
            <a:ext cx="0" cy="3719249"/>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098410"/>
            <a:ext cx="0" cy="3719249"/>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098410"/>
            <a:ext cx="0" cy="3719249"/>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object 7">
            <a:extLst>
              <a:ext uri="{FF2B5EF4-FFF2-40B4-BE49-F238E27FC236}">
                <a16:creationId xmlns:a16="http://schemas.microsoft.com/office/drawing/2014/main" id="{F775D17E-0E05-6C4B-BC3C-8E64C022747F}"/>
              </a:ext>
            </a:extLst>
          </p:cNvPr>
          <p:cNvSpPr/>
          <p:nvPr userDrawn="1"/>
        </p:nvSpPr>
        <p:spPr>
          <a:xfrm rot="20475385">
            <a:off x="6494187" y="3075396"/>
            <a:ext cx="617462" cy="582765"/>
          </a:xfrm>
          <a:prstGeom prst="ellipse">
            <a:avLst/>
          </a:prstGeom>
          <a:blipFill>
            <a:blip r:embed="rId8" cstate="email">
              <a:duotone>
                <a:prstClr val="black"/>
                <a:schemeClr val="accent2">
                  <a:tint val="45000"/>
                  <a:satMod val="400000"/>
                </a:schemeClr>
              </a:duotone>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830403957"/>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2A7BDE-28F5-A342-98F2-97E257AC63B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6" name="Picture 25">
            <a:extLst>
              <a:ext uri="{FF2B5EF4-FFF2-40B4-BE49-F238E27FC236}">
                <a16:creationId xmlns:a16="http://schemas.microsoft.com/office/drawing/2014/main" id="{BDFD4247-996F-DC43-87B5-2EBB5C7A98EE}"/>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68072" y="2100965"/>
            <a:ext cx="3464247" cy="3708000"/>
          </a:xfrm>
          <a:prstGeom prst="rect">
            <a:avLst/>
          </a:prstGeom>
        </p:spPr>
      </p:pic>
    </p:spTree>
    <p:extLst>
      <p:ext uri="{BB962C8B-B14F-4D97-AF65-F5344CB8AC3E}">
        <p14:creationId xmlns:p14="http://schemas.microsoft.com/office/powerpoint/2010/main" val="1287498747"/>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E23AC-E608-384D-B714-272AC4F08C4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93248"/>
            <a:ext cx="12192000" cy="3721772"/>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4D995BA4-3D7A-4541-82BF-8BE892BDE8F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86425" y="2093247"/>
            <a:ext cx="3445894" cy="3708000"/>
          </a:xfrm>
          <a:prstGeom prst="rect">
            <a:avLst/>
          </a:prstGeom>
        </p:spPr>
      </p:pic>
    </p:spTree>
    <p:extLst>
      <p:ext uri="{BB962C8B-B14F-4D97-AF65-F5344CB8AC3E}">
        <p14:creationId xmlns:p14="http://schemas.microsoft.com/office/powerpoint/2010/main" val="1124988810"/>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5_Title Slide">
    <p:bg>
      <p:bgRef idx="1001">
        <a:schemeClr val="bg2"/>
      </p:bgRef>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544914-172F-F14B-9A45-566D2678F1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20899"/>
          </a:xfrm>
          <a:prstGeom prst="rect">
            <a:avLst/>
          </a:prstGeom>
        </p:spPr>
      </p:pic>
      <p:pic>
        <p:nvPicPr>
          <p:cNvPr id="28" name="Picture 27">
            <a:extLst>
              <a:ext uri="{FF2B5EF4-FFF2-40B4-BE49-F238E27FC236}">
                <a16:creationId xmlns:a16="http://schemas.microsoft.com/office/drawing/2014/main" id="{538511E1-8545-CD45-8633-74512F855764}"/>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72139" y="2100134"/>
            <a:ext cx="4990020" cy="3720899"/>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9398478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ABB0B-A663-C243-B50E-25A59C296AD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755" y="-1"/>
            <a:ext cx="10362618" cy="6858001"/>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939088"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a:t>03</a:t>
            </a:r>
            <a:endParaRPr lang="en-US"/>
          </a:p>
        </p:txBody>
      </p:sp>
    </p:spTree>
    <p:extLst>
      <p:ext uri="{BB962C8B-B14F-4D97-AF65-F5344CB8AC3E}">
        <p14:creationId xmlns:p14="http://schemas.microsoft.com/office/powerpoint/2010/main" val="23179947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DE89CB-1528-4465-835F-0923AABD5B26}"/>
              </a:ext>
            </a:extLst>
          </p:cNvPr>
          <p:cNvSpPr>
            <a:spLocks noGrp="1"/>
          </p:cNvSpPr>
          <p:nvPr>
            <p:ph type="pic" sz="quarter" idx="10"/>
          </p:nvPr>
        </p:nvSpPr>
        <p:spPr>
          <a:xfrm>
            <a:off x="0" y="2100135"/>
            <a:ext cx="12192000" cy="3708000"/>
          </a:xfrm>
          <a:solidFill>
            <a:schemeClr val="tx1">
              <a:alpha val="22000"/>
            </a:schemeClr>
          </a:solidFill>
        </p:spPr>
        <p:txBody>
          <a:bodyPr/>
          <a:lstStyle/>
          <a:p>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474823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hasCustomPrompt="1"/>
          </p:nvPr>
        </p:nvSpPr>
        <p:spPr>
          <a:xfrm>
            <a:off x="2084834" y="2191701"/>
            <a:ext cx="2426206" cy="755904"/>
          </a:xfrm>
        </p:spPr>
        <p:txBody>
          <a:bodyPr/>
          <a:lstStyle>
            <a:lvl1pPr>
              <a:defRPr>
                <a:solidFill>
                  <a:schemeClr val="tx1"/>
                </a:solidFill>
              </a:defRPr>
            </a:lvl1pPr>
          </a:lstStyle>
          <a:p>
            <a:r>
              <a:rPr lang="en-US" dirty="0"/>
              <a:t>Contents</a:t>
            </a:r>
            <a:endParaRPr lang="en-GB" dirty="0"/>
          </a:p>
        </p:txBody>
      </p:sp>
      <p:sp>
        <p:nvSpPr>
          <p:cNvPr id="4" name="Footer Placeholder 3">
            <a:extLst>
              <a:ext uri="{FF2B5EF4-FFF2-40B4-BE49-F238E27FC236}">
                <a16:creationId xmlns:a16="http://schemas.microsoft.com/office/drawing/2014/main" id="{7BA98869-9DDA-4518-B2BE-CA2E8DE7FE6A}"/>
              </a:ext>
            </a:extLst>
          </p:cNvPr>
          <p:cNvSpPr>
            <a:spLocks noGrp="1"/>
          </p:cNvSpPr>
          <p:nvPr>
            <p:ph type="ftr" sz="quarter" idx="11"/>
          </p:nvPr>
        </p:nvSpPr>
        <p:spPr/>
        <p:txBody>
          <a:bodyPr/>
          <a:lstStyle>
            <a:lvl1pPr>
              <a:defRPr/>
            </a:lvl1pPr>
          </a:lstStyle>
          <a:p>
            <a:r>
              <a:rPr lang="en-GB"/>
              <a:t>Confidential</a:t>
            </a:r>
            <a:endParaRPr lang="en-GB" dirty="0"/>
          </a:p>
        </p:txBody>
      </p:sp>
      <p:sp>
        <p:nvSpPr>
          <p:cNvPr id="5" name="Slide Number Placeholder 4">
            <a:extLst>
              <a:ext uri="{FF2B5EF4-FFF2-40B4-BE49-F238E27FC236}">
                <a16:creationId xmlns:a16="http://schemas.microsoft.com/office/drawing/2014/main" id="{1656813F-2CCB-41BB-9916-55E9F4EE1B2E}"/>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26" name="Line 7">
            <a:extLst>
              <a:ext uri="{FF2B5EF4-FFF2-40B4-BE49-F238E27FC236}">
                <a16:creationId xmlns:a16="http://schemas.microsoft.com/office/drawing/2014/main" id="{AEF30FE4-C186-4846-BBFD-CED03DF54FC4}"/>
              </a:ext>
            </a:extLst>
          </p:cNvPr>
          <p:cNvSpPr>
            <a:spLocks noChangeShapeType="1"/>
          </p:cNvSpPr>
          <p:nvPr userDrawn="1"/>
        </p:nvSpPr>
        <p:spPr bwMode="auto">
          <a:xfrm>
            <a:off x="1835151" y="979488"/>
            <a:ext cx="0" cy="98280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12">
            <a:extLst>
              <a:ext uri="{FF2B5EF4-FFF2-40B4-BE49-F238E27FC236}">
                <a16:creationId xmlns:a16="http://schemas.microsoft.com/office/drawing/2014/main" id="{555B5A0D-080E-4D45-97D2-6A282372D8C9}"/>
              </a:ext>
            </a:extLst>
          </p:cNvPr>
          <p:cNvSpPr>
            <a:spLocks noChangeShapeType="1"/>
          </p:cNvSpPr>
          <p:nvPr userDrawn="1"/>
        </p:nvSpPr>
        <p:spPr bwMode="auto">
          <a:xfrm>
            <a:off x="4886326" y="979488"/>
            <a:ext cx="0" cy="9828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5">
            <a:extLst>
              <a:ext uri="{FF2B5EF4-FFF2-40B4-BE49-F238E27FC236}">
                <a16:creationId xmlns:a16="http://schemas.microsoft.com/office/drawing/2014/main" id="{7A930E41-C494-4DD7-9CFB-F8147A74F626}"/>
              </a:ext>
            </a:extLst>
          </p:cNvPr>
          <p:cNvSpPr>
            <a:spLocks noChangeShapeType="1"/>
          </p:cNvSpPr>
          <p:nvPr userDrawn="1"/>
        </p:nvSpPr>
        <p:spPr bwMode="auto">
          <a:xfrm>
            <a:off x="30543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6">
            <a:extLst>
              <a:ext uri="{FF2B5EF4-FFF2-40B4-BE49-F238E27FC236}">
                <a16:creationId xmlns:a16="http://schemas.microsoft.com/office/drawing/2014/main" id="{A958E1D6-017E-424B-90CC-46D5A74BBB17}"/>
              </a:ext>
            </a:extLst>
          </p:cNvPr>
          <p:cNvSpPr>
            <a:spLocks noChangeShapeType="1"/>
          </p:cNvSpPr>
          <p:nvPr userDrawn="1"/>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7">
            <a:extLst>
              <a:ext uri="{FF2B5EF4-FFF2-40B4-BE49-F238E27FC236}">
                <a16:creationId xmlns:a16="http://schemas.microsoft.com/office/drawing/2014/main" id="{7B620A88-36B1-4AAC-AED7-061B6B07B172}"/>
              </a:ext>
            </a:extLst>
          </p:cNvPr>
          <p:cNvSpPr>
            <a:spLocks noChangeShapeType="1"/>
          </p:cNvSpPr>
          <p:nvPr userDrawn="1"/>
        </p:nvSpPr>
        <p:spPr bwMode="auto">
          <a:xfrm>
            <a:off x="1835151" y="979487"/>
            <a:ext cx="0" cy="1958975"/>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8">
            <a:extLst>
              <a:ext uri="{FF2B5EF4-FFF2-40B4-BE49-F238E27FC236}">
                <a16:creationId xmlns:a16="http://schemas.microsoft.com/office/drawing/2014/main" id="{8728AB04-F8AC-488F-95DB-73744C73E1AE}"/>
              </a:ext>
            </a:extLst>
          </p:cNvPr>
          <p:cNvSpPr>
            <a:spLocks noChangeShapeType="1"/>
          </p:cNvSpPr>
          <p:nvPr userDrawn="1"/>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10">
            <a:extLst>
              <a:ext uri="{FF2B5EF4-FFF2-40B4-BE49-F238E27FC236}">
                <a16:creationId xmlns:a16="http://schemas.microsoft.com/office/drawing/2014/main" id="{94B05F06-479C-4F6B-8A94-75B46215C00F}"/>
              </a:ext>
            </a:extLst>
          </p:cNvPr>
          <p:cNvSpPr>
            <a:spLocks noChangeShapeType="1"/>
          </p:cNvSpPr>
          <p:nvPr userDrawn="1"/>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11">
            <a:extLst>
              <a:ext uri="{FF2B5EF4-FFF2-40B4-BE49-F238E27FC236}">
                <a16:creationId xmlns:a16="http://schemas.microsoft.com/office/drawing/2014/main" id="{414FDE24-4C93-4748-BF45-885E4F675766}"/>
              </a:ext>
            </a:extLst>
          </p:cNvPr>
          <p:cNvSpPr>
            <a:spLocks noChangeShapeType="1"/>
          </p:cNvSpPr>
          <p:nvPr userDrawn="1"/>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12">
            <a:extLst>
              <a:ext uri="{FF2B5EF4-FFF2-40B4-BE49-F238E27FC236}">
                <a16:creationId xmlns:a16="http://schemas.microsoft.com/office/drawing/2014/main" id="{A9F792B6-F057-4675-94D5-0FA860065845}"/>
              </a:ext>
            </a:extLst>
          </p:cNvPr>
          <p:cNvSpPr>
            <a:spLocks noChangeShapeType="1"/>
          </p:cNvSpPr>
          <p:nvPr userDrawn="1"/>
        </p:nvSpPr>
        <p:spPr bwMode="auto">
          <a:xfrm>
            <a:off x="4886326" y="979487"/>
            <a:ext cx="0" cy="4897437"/>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3">
            <a:extLst>
              <a:ext uri="{FF2B5EF4-FFF2-40B4-BE49-F238E27FC236}">
                <a16:creationId xmlns:a16="http://schemas.microsoft.com/office/drawing/2014/main" id="{CC695F64-C3AD-47C2-A2CE-592E426D89F6}"/>
              </a:ext>
            </a:extLst>
          </p:cNvPr>
          <p:cNvSpPr>
            <a:spLocks noChangeShapeType="1"/>
          </p:cNvSpPr>
          <p:nvPr userDrawn="1"/>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4">
            <a:extLst>
              <a:ext uri="{FF2B5EF4-FFF2-40B4-BE49-F238E27FC236}">
                <a16:creationId xmlns:a16="http://schemas.microsoft.com/office/drawing/2014/main" id="{D41EB51A-7E14-457B-901A-5D10E45DF1A6}"/>
              </a:ext>
            </a:extLst>
          </p:cNvPr>
          <p:cNvSpPr>
            <a:spLocks noChangeShapeType="1"/>
          </p:cNvSpPr>
          <p:nvPr userDrawn="1"/>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15">
            <a:extLst>
              <a:ext uri="{FF2B5EF4-FFF2-40B4-BE49-F238E27FC236}">
                <a16:creationId xmlns:a16="http://schemas.microsoft.com/office/drawing/2014/main" id="{765D9D87-196A-4D1D-9EB6-FAC9E440439C}"/>
              </a:ext>
            </a:extLst>
          </p:cNvPr>
          <p:cNvSpPr>
            <a:spLocks noChangeShapeType="1"/>
          </p:cNvSpPr>
          <p:nvPr userDrawn="1"/>
        </p:nvSpPr>
        <p:spPr bwMode="auto">
          <a:xfrm>
            <a:off x="6715126"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6">
            <a:extLst>
              <a:ext uri="{FF2B5EF4-FFF2-40B4-BE49-F238E27FC236}">
                <a16:creationId xmlns:a16="http://schemas.microsoft.com/office/drawing/2014/main" id="{FCE70231-3BA8-4D8D-8AC1-A82EB875BE7C}"/>
              </a:ext>
            </a:extLst>
          </p:cNvPr>
          <p:cNvSpPr>
            <a:spLocks noChangeShapeType="1"/>
          </p:cNvSpPr>
          <p:nvPr userDrawn="1"/>
        </p:nvSpPr>
        <p:spPr bwMode="auto">
          <a:xfrm>
            <a:off x="7326313"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939088"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8">
            <a:extLst>
              <a:ext uri="{FF2B5EF4-FFF2-40B4-BE49-F238E27FC236}">
                <a16:creationId xmlns:a16="http://schemas.microsoft.com/office/drawing/2014/main" id="{0ADCD58A-8FB6-49B1-90E5-92DD8B9A9CC9}"/>
              </a:ext>
            </a:extLst>
          </p:cNvPr>
          <p:cNvSpPr>
            <a:spLocks noChangeShapeType="1"/>
          </p:cNvSpPr>
          <p:nvPr userDrawn="1"/>
        </p:nvSpPr>
        <p:spPr bwMode="auto">
          <a:xfrm>
            <a:off x="85471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19">
            <a:extLst>
              <a:ext uri="{FF2B5EF4-FFF2-40B4-BE49-F238E27FC236}">
                <a16:creationId xmlns:a16="http://schemas.microsoft.com/office/drawing/2014/main" id="{2F858017-3763-4A4F-BDB7-AEF0D9D1E8D4}"/>
              </a:ext>
            </a:extLst>
          </p:cNvPr>
          <p:cNvSpPr>
            <a:spLocks noChangeShapeType="1"/>
          </p:cNvSpPr>
          <p:nvPr userDrawn="1"/>
        </p:nvSpPr>
        <p:spPr bwMode="auto">
          <a:xfrm>
            <a:off x="91567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21">
            <a:extLst>
              <a:ext uri="{FF2B5EF4-FFF2-40B4-BE49-F238E27FC236}">
                <a16:creationId xmlns:a16="http://schemas.microsoft.com/office/drawing/2014/main" id="{7E53014A-ED68-4881-802D-FBFFB0410805}"/>
              </a:ext>
            </a:extLst>
          </p:cNvPr>
          <p:cNvSpPr>
            <a:spLocks noChangeShapeType="1"/>
          </p:cNvSpPr>
          <p:nvPr userDrawn="1"/>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2">
            <a:extLst>
              <a:ext uri="{FF2B5EF4-FFF2-40B4-BE49-F238E27FC236}">
                <a16:creationId xmlns:a16="http://schemas.microsoft.com/office/drawing/2014/main" id="{CAEC8049-44AF-4D3D-93B0-99AACB88C468}"/>
              </a:ext>
            </a:extLst>
          </p:cNvPr>
          <p:cNvSpPr>
            <a:spLocks noChangeShapeType="1"/>
          </p:cNvSpPr>
          <p:nvPr userDrawn="1"/>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23">
            <a:extLst>
              <a:ext uri="{FF2B5EF4-FFF2-40B4-BE49-F238E27FC236}">
                <a16:creationId xmlns:a16="http://schemas.microsoft.com/office/drawing/2014/main" id="{EAD5A6F2-57E4-44FD-8C5D-290836D24569}"/>
              </a:ext>
            </a:extLst>
          </p:cNvPr>
          <p:cNvSpPr>
            <a:spLocks noChangeShapeType="1"/>
          </p:cNvSpPr>
          <p:nvPr userDrawn="1"/>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Content Placeholder 2">
            <a:extLst>
              <a:ext uri="{FF2B5EF4-FFF2-40B4-BE49-F238E27FC236}">
                <a16:creationId xmlns:a16="http://schemas.microsoft.com/office/drawing/2014/main" id="{9799DA2F-37DD-413E-A227-9703332D8821}"/>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1"/>
                </a:solidFill>
              </a:defRPr>
            </a:lvl1pPr>
            <a:lvl2pPr>
              <a:spcBef>
                <a:spcPts val="900"/>
              </a:spcBef>
              <a:tabLst>
                <a:tab pos="6545263" algn="r"/>
              </a:tabLst>
              <a:defRPr sz="1800">
                <a:solidFill>
                  <a:schemeClr val="tx1"/>
                </a:solidFill>
              </a:defRPr>
            </a:lvl2pPr>
            <a:lvl3pPr>
              <a:spcBef>
                <a:spcPts val="900"/>
              </a:spcBef>
              <a:tabLst>
                <a:tab pos="6545263" algn="r"/>
              </a:tabLst>
              <a:defRPr sz="1600">
                <a:solidFill>
                  <a:schemeClr val="tx1"/>
                </a:solidFill>
              </a:defRPr>
            </a:lvl3pPr>
            <a:lvl4pPr>
              <a:tabLst>
                <a:tab pos="6545263" algn="r"/>
              </a:tabLst>
              <a:defRPr sz="1400">
                <a:solidFill>
                  <a:schemeClr val="tx1"/>
                </a:solidFill>
              </a:defRPr>
            </a:lvl4pPr>
            <a:lvl5pPr>
              <a:tabLst>
                <a:tab pos="6545263" algn="r"/>
              </a:tabLs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4451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0-#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0-#ppt_w/2"/>
                                          </p:val>
                                        </p:tav>
                                        <p:tav tm="100000">
                                          <p:val>
                                            <p:strVal val="#ppt_x"/>
                                          </p:val>
                                        </p:tav>
                                      </p:tavLst>
                                    </p:anim>
                                    <p:anim calcmode="lin" valueType="num">
                                      <p:cBhvr additive="base">
                                        <p:cTn id="40" dur="50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0-#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0-#ppt_w/2"/>
                                          </p:val>
                                        </p:tav>
                                        <p:tav tm="100000">
                                          <p:val>
                                            <p:strVal val="#ppt_x"/>
                                          </p:val>
                                        </p:tav>
                                      </p:tavLst>
                                    </p:anim>
                                    <p:anim calcmode="lin" valueType="num">
                                      <p:cBhvr additive="base">
                                        <p:cTn id="48" dur="500" fill="hold"/>
                                        <p:tgtEl>
                                          <p:spTgt spid="4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0-#ppt_w/2"/>
                                          </p:val>
                                        </p:tav>
                                        <p:tav tm="100000">
                                          <p:val>
                                            <p:strVal val="#ppt_x"/>
                                          </p:val>
                                        </p:tav>
                                      </p:tavLst>
                                    </p:anim>
                                    <p:anim calcmode="lin" valueType="num">
                                      <p:cBhvr additive="base">
                                        <p:cTn id="52" dur="50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0-#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0-#ppt_w/2"/>
                                          </p:val>
                                        </p:tav>
                                        <p:tav tm="100000">
                                          <p:val>
                                            <p:strVal val="#ppt_x"/>
                                          </p:val>
                                        </p:tav>
                                      </p:tavLst>
                                    </p:anim>
                                    <p:anim calcmode="lin" valueType="num">
                                      <p:cBhvr additive="base">
                                        <p:cTn id="64" dur="500" fill="hold"/>
                                        <p:tgtEl>
                                          <p:spTgt spid="4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0-#ppt_w/2"/>
                                          </p:val>
                                        </p:tav>
                                        <p:tav tm="100000">
                                          <p:val>
                                            <p:strVal val="#ppt_x"/>
                                          </p:val>
                                        </p:tav>
                                      </p:tavLst>
                                    </p:anim>
                                    <p:anim calcmode="lin" valueType="num">
                                      <p:cBhvr additive="base">
                                        <p:cTn id="68" dur="500" fill="hold"/>
                                        <p:tgtEl>
                                          <p:spTgt spid="4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0-#ppt_w/2"/>
                                          </p:val>
                                        </p:tav>
                                        <p:tav tm="100000">
                                          <p:val>
                                            <p:strVal val="#ppt_x"/>
                                          </p:val>
                                        </p:tav>
                                      </p:tavLst>
                                    </p:anim>
                                    <p:anim calcmode="lin" valueType="num">
                                      <p:cBhvr additive="base">
                                        <p:cTn id="72" dur="500" fill="hold"/>
                                        <p:tgtEl>
                                          <p:spTgt spid="46"/>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0-#ppt_w/2"/>
                                          </p:val>
                                        </p:tav>
                                        <p:tav tm="100000">
                                          <p:val>
                                            <p:strVal val="#ppt_x"/>
                                          </p:val>
                                        </p:tav>
                                      </p:tavLst>
                                    </p:anim>
                                    <p:anim calcmode="lin" valueType="num">
                                      <p:cBhvr additive="base">
                                        <p:cTn id="76" dur="500" fill="hold"/>
                                        <p:tgtEl>
                                          <p:spTgt spid="47"/>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0-#ppt_w/2"/>
                                          </p:val>
                                        </p:tav>
                                        <p:tav tm="100000">
                                          <p:val>
                                            <p:strVal val="#ppt_x"/>
                                          </p:val>
                                        </p:tav>
                                      </p:tavLst>
                                    </p:anim>
                                    <p:anim calcmode="lin" valueType="num">
                                      <p:cBhvr additive="base">
                                        <p:cTn id="80" dur="500" fill="hold"/>
                                        <p:tgtEl>
                                          <p:spTgt spid="48"/>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up)">
                                      <p:cBhvr>
                                        <p:cTn id="84" dur="500"/>
                                        <p:tgtEl>
                                          <p:spTgt spid="32"/>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750"/>
                                        <p:tgtEl>
                                          <p:spTgt spid="37"/>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49">
                                            <p:txEl>
                                              <p:pRg st="0" end="0"/>
                                            </p:txEl>
                                          </p:spTgt>
                                        </p:tgtEl>
                                        <p:attrNameLst>
                                          <p:attrName>style.visibility</p:attrName>
                                        </p:attrNameLst>
                                      </p:cBhvr>
                                      <p:to>
                                        <p:strVal val="visible"/>
                                      </p:to>
                                    </p:set>
                                    <p:animEffect transition="in" filter="fade">
                                      <p:cBhvr>
                                        <p:cTn id="93" dur="500"/>
                                        <p:tgtEl>
                                          <p:spTgt spid="49">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49">
                                            <p:txEl>
                                              <p:pRg st="1" end="1"/>
                                            </p:txEl>
                                          </p:spTgt>
                                        </p:tgtEl>
                                        <p:attrNameLst>
                                          <p:attrName>style.visibility</p:attrName>
                                        </p:attrNameLst>
                                      </p:cBhvr>
                                      <p:to>
                                        <p:strVal val="visible"/>
                                      </p:to>
                                    </p:set>
                                    <p:animEffect transition="in" filter="fade">
                                      <p:cBhvr>
                                        <p:cTn id="96" dur="500"/>
                                        <p:tgtEl>
                                          <p:spTgt spid="49">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49">
                                            <p:txEl>
                                              <p:pRg st="2" end="2"/>
                                            </p:txEl>
                                          </p:spTgt>
                                        </p:tgtEl>
                                        <p:attrNameLst>
                                          <p:attrName>style.visibility</p:attrName>
                                        </p:attrNameLst>
                                      </p:cBhvr>
                                      <p:to>
                                        <p:strVal val="visible"/>
                                      </p:to>
                                    </p:set>
                                    <p:animEffect transition="in" filter="fade">
                                      <p:cBhvr>
                                        <p:cTn id="99" dur="500"/>
                                        <p:tgtEl>
                                          <p:spTgt spid="49">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49">
                                            <p:txEl>
                                              <p:pRg st="3" end="3"/>
                                            </p:txEl>
                                          </p:spTgt>
                                        </p:tgtEl>
                                        <p:attrNameLst>
                                          <p:attrName>style.visibility</p:attrName>
                                        </p:attrNameLst>
                                      </p:cBhvr>
                                      <p:to>
                                        <p:strVal val="visible"/>
                                      </p:to>
                                    </p:set>
                                    <p:animEffect transition="in" filter="fade">
                                      <p:cBhvr>
                                        <p:cTn id="102" dur="500"/>
                                        <p:tgtEl>
                                          <p:spTgt spid="49">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49">
                                            <p:txEl>
                                              <p:pRg st="4" end="4"/>
                                            </p:txEl>
                                          </p:spTgt>
                                        </p:tgtEl>
                                        <p:attrNameLst>
                                          <p:attrName>style.visibility</p:attrName>
                                        </p:attrNameLst>
                                      </p:cBhvr>
                                      <p:to>
                                        <p:strVal val="visible"/>
                                      </p:to>
                                    </p:set>
                                    <p:animEffect transition="in" filter="fade">
                                      <p:cBhvr>
                                        <p:cTn id="105"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uiExpand="1" build="p">
        <p:tmplLst>
          <p:tmpl lvl="1">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s cyan">
    <p:bg>
      <p:bgRef idx="1001">
        <a:schemeClr val="bg2"/>
      </p:bgRef>
    </p:bg>
    <p:spTree>
      <p:nvGrpSpPr>
        <p:cNvPr id="1" name=""/>
        <p:cNvGrpSpPr/>
        <p:nvPr/>
      </p:nvGrpSpPr>
      <p:grpSpPr>
        <a:xfrm>
          <a:off x="0" y="0"/>
          <a:ext cx="0" cy="0"/>
          <a:chOff x="0" y="0"/>
          <a:chExt cx="0" cy="0"/>
        </a:xfrm>
      </p:grpSpPr>
      <p:sp>
        <p:nvSpPr>
          <p:cNvPr id="29" name="Line 7">
            <a:extLst>
              <a:ext uri="{FF2B5EF4-FFF2-40B4-BE49-F238E27FC236}">
                <a16:creationId xmlns:a16="http://schemas.microsoft.com/office/drawing/2014/main" id="{D599EBFD-2930-4CC8-8CB2-F081212FEB6D}"/>
              </a:ext>
            </a:extLst>
          </p:cNvPr>
          <p:cNvSpPr>
            <a:spLocks noChangeShapeType="1"/>
          </p:cNvSpPr>
          <p:nvPr userDrawn="1"/>
        </p:nvSpPr>
        <p:spPr bwMode="auto">
          <a:xfrm>
            <a:off x="1835151" y="979488"/>
            <a:ext cx="0" cy="98280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12">
            <a:extLst>
              <a:ext uri="{FF2B5EF4-FFF2-40B4-BE49-F238E27FC236}">
                <a16:creationId xmlns:a16="http://schemas.microsoft.com/office/drawing/2014/main" id="{F7ED8D74-2560-4B6E-BF3A-7579ECF0D844}"/>
              </a:ext>
            </a:extLst>
          </p:cNvPr>
          <p:cNvSpPr>
            <a:spLocks noChangeShapeType="1"/>
          </p:cNvSpPr>
          <p:nvPr userDrawn="1"/>
        </p:nvSpPr>
        <p:spPr bwMode="auto">
          <a:xfrm>
            <a:off x="4886326" y="979488"/>
            <a:ext cx="0" cy="98280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5">
            <a:extLst>
              <a:ext uri="{FF2B5EF4-FFF2-40B4-BE49-F238E27FC236}">
                <a16:creationId xmlns:a16="http://schemas.microsoft.com/office/drawing/2014/main" id="{E5E1019F-1074-40B7-A4D4-5D2F6A7E0FCA}"/>
              </a:ext>
            </a:extLst>
          </p:cNvPr>
          <p:cNvSpPr>
            <a:spLocks noChangeShapeType="1"/>
          </p:cNvSpPr>
          <p:nvPr userDrawn="1"/>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6">
            <a:extLst>
              <a:ext uri="{FF2B5EF4-FFF2-40B4-BE49-F238E27FC236}">
                <a16:creationId xmlns:a16="http://schemas.microsoft.com/office/drawing/2014/main" id="{B9433759-B485-4302-8D60-2380369062C9}"/>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7">
            <a:extLst>
              <a:ext uri="{FF2B5EF4-FFF2-40B4-BE49-F238E27FC236}">
                <a16:creationId xmlns:a16="http://schemas.microsoft.com/office/drawing/2014/main" id="{903265C8-F798-4F97-994A-1B6827C97A0A}"/>
              </a:ext>
            </a:extLst>
          </p:cNvPr>
          <p:cNvSpPr>
            <a:spLocks noChangeShapeType="1"/>
          </p:cNvSpPr>
          <p:nvPr userDrawn="1"/>
        </p:nvSpPr>
        <p:spPr bwMode="auto">
          <a:xfrm>
            <a:off x="1835151" y="979487"/>
            <a:ext cx="0" cy="1958975"/>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8">
            <a:extLst>
              <a:ext uri="{FF2B5EF4-FFF2-40B4-BE49-F238E27FC236}">
                <a16:creationId xmlns:a16="http://schemas.microsoft.com/office/drawing/2014/main" id="{F79C0A74-6804-4928-90AE-B209707669F8}"/>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9">
            <a:extLst>
              <a:ext uri="{FF2B5EF4-FFF2-40B4-BE49-F238E27FC236}">
                <a16:creationId xmlns:a16="http://schemas.microsoft.com/office/drawing/2014/main" id="{B28F886A-F215-4C43-8627-01D98A360680}"/>
              </a:ext>
            </a:extLst>
          </p:cNvPr>
          <p:cNvSpPr>
            <a:spLocks noChangeShapeType="1"/>
          </p:cNvSpPr>
          <p:nvPr userDrawn="1"/>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10">
            <a:extLst>
              <a:ext uri="{FF2B5EF4-FFF2-40B4-BE49-F238E27FC236}">
                <a16:creationId xmlns:a16="http://schemas.microsoft.com/office/drawing/2014/main" id="{583FBD4A-F26A-4886-8A4D-E153F8746818}"/>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1">
            <a:extLst>
              <a:ext uri="{FF2B5EF4-FFF2-40B4-BE49-F238E27FC236}">
                <a16:creationId xmlns:a16="http://schemas.microsoft.com/office/drawing/2014/main" id="{53A82197-0EE0-4301-991D-4005A0487BEA}"/>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12">
            <a:extLst>
              <a:ext uri="{FF2B5EF4-FFF2-40B4-BE49-F238E27FC236}">
                <a16:creationId xmlns:a16="http://schemas.microsoft.com/office/drawing/2014/main" id="{78D63A90-4C7E-4203-8430-98A53950F74D}"/>
              </a:ext>
            </a:extLst>
          </p:cNvPr>
          <p:cNvSpPr>
            <a:spLocks noChangeShapeType="1"/>
          </p:cNvSpPr>
          <p:nvPr userDrawn="1"/>
        </p:nvSpPr>
        <p:spPr bwMode="auto">
          <a:xfrm>
            <a:off x="4886326" y="979487"/>
            <a:ext cx="0" cy="4897437"/>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a:extLst>
              <a:ext uri="{FF2B5EF4-FFF2-40B4-BE49-F238E27FC236}">
                <a16:creationId xmlns:a16="http://schemas.microsoft.com/office/drawing/2014/main" id="{B097E7A8-1E1B-4FDE-A335-3A2C5CB3AE1F}"/>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a:extLst>
              <a:ext uri="{FF2B5EF4-FFF2-40B4-BE49-F238E27FC236}">
                <a16:creationId xmlns:a16="http://schemas.microsoft.com/office/drawing/2014/main" id="{569AED38-CC9E-434C-AF77-78E2E553CBC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a:extLst>
              <a:ext uri="{FF2B5EF4-FFF2-40B4-BE49-F238E27FC236}">
                <a16:creationId xmlns:a16="http://schemas.microsoft.com/office/drawing/2014/main" id="{377C3046-2A97-4117-9E39-AEC067F430C9}"/>
              </a:ext>
            </a:extLst>
          </p:cNvPr>
          <p:cNvSpPr>
            <a:spLocks noChangeShapeType="1"/>
          </p:cNvSpPr>
          <p:nvPr userDrawn="1"/>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6">
            <a:extLst>
              <a:ext uri="{FF2B5EF4-FFF2-40B4-BE49-F238E27FC236}">
                <a16:creationId xmlns:a16="http://schemas.microsoft.com/office/drawing/2014/main" id="{6DD48243-19F6-4532-ADB6-5B9BCF7F977F}"/>
              </a:ext>
            </a:extLst>
          </p:cNvPr>
          <p:cNvSpPr>
            <a:spLocks noChangeShapeType="1"/>
          </p:cNvSpPr>
          <p:nvPr userDrawn="1"/>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7">
            <a:extLst>
              <a:ext uri="{FF2B5EF4-FFF2-40B4-BE49-F238E27FC236}">
                <a16:creationId xmlns:a16="http://schemas.microsoft.com/office/drawing/2014/main" id="{E7242408-069E-4316-9345-08953718EC41}"/>
              </a:ext>
            </a:extLst>
          </p:cNvPr>
          <p:cNvSpPr>
            <a:spLocks noChangeShapeType="1"/>
          </p:cNvSpPr>
          <p:nvPr userDrawn="1"/>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8">
            <a:extLst>
              <a:ext uri="{FF2B5EF4-FFF2-40B4-BE49-F238E27FC236}">
                <a16:creationId xmlns:a16="http://schemas.microsoft.com/office/drawing/2014/main" id="{BAB9E7CA-A8AF-402A-B2DD-44C24C33946E}"/>
              </a:ext>
            </a:extLst>
          </p:cNvPr>
          <p:cNvSpPr>
            <a:spLocks noChangeShapeType="1"/>
          </p:cNvSpPr>
          <p:nvPr userDrawn="1"/>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9">
            <a:extLst>
              <a:ext uri="{FF2B5EF4-FFF2-40B4-BE49-F238E27FC236}">
                <a16:creationId xmlns:a16="http://schemas.microsoft.com/office/drawing/2014/main" id="{77938407-0A34-47F3-A799-80F2821D0A30}"/>
              </a:ext>
            </a:extLst>
          </p:cNvPr>
          <p:cNvSpPr>
            <a:spLocks noChangeShapeType="1"/>
          </p:cNvSpPr>
          <p:nvPr userDrawn="1"/>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0">
            <a:extLst>
              <a:ext uri="{FF2B5EF4-FFF2-40B4-BE49-F238E27FC236}">
                <a16:creationId xmlns:a16="http://schemas.microsoft.com/office/drawing/2014/main" id="{046D8A14-A78E-40CD-BE02-C4F47F6059A6}"/>
              </a:ext>
            </a:extLst>
          </p:cNvPr>
          <p:cNvSpPr>
            <a:spLocks noChangeShapeType="1"/>
          </p:cNvSpPr>
          <p:nvPr userDrawn="1"/>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1">
            <a:extLst>
              <a:ext uri="{FF2B5EF4-FFF2-40B4-BE49-F238E27FC236}">
                <a16:creationId xmlns:a16="http://schemas.microsoft.com/office/drawing/2014/main" id="{710E738A-2562-4B2A-89BC-3C1B562DA41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22">
            <a:extLst>
              <a:ext uri="{FF2B5EF4-FFF2-40B4-BE49-F238E27FC236}">
                <a16:creationId xmlns:a16="http://schemas.microsoft.com/office/drawing/2014/main" id="{8444DA12-6B7A-44B8-9061-158CC04C0475}"/>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3">
            <a:extLst>
              <a:ext uri="{FF2B5EF4-FFF2-40B4-BE49-F238E27FC236}">
                <a16:creationId xmlns:a16="http://schemas.microsoft.com/office/drawing/2014/main" id="{E327D672-13F4-49B9-9B0E-4FFB136B54BC}"/>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5EA1D269-05EF-4222-9DC6-497DBFB5556F}"/>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ADB9766B-C801-4373-9147-53048A93EC6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28" name="Title 1">
            <a:extLst>
              <a:ext uri="{FF2B5EF4-FFF2-40B4-BE49-F238E27FC236}">
                <a16:creationId xmlns:a16="http://schemas.microsoft.com/office/drawing/2014/main" id="{4B42821B-EC6A-4CAC-AE2E-4485C5FE0E68}"/>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dirty="0"/>
              <a:t>Contents</a:t>
            </a:r>
            <a:endParaRPr lang="en-GB" dirty="0"/>
          </a:p>
        </p:txBody>
      </p:sp>
    </p:spTree>
    <p:extLst>
      <p:ext uri="{BB962C8B-B14F-4D97-AF65-F5344CB8AC3E}">
        <p14:creationId xmlns:p14="http://schemas.microsoft.com/office/powerpoint/2010/main" val="26405194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0-#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0-#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0-#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up)">
                                      <p:cBhvr>
                                        <p:cTn id="84" dur="500"/>
                                        <p:tgtEl>
                                          <p:spTgt spid="9"/>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up)">
                                      <p:cBhvr>
                                        <p:cTn id="87" dur="750"/>
                                        <p:tgtEl>
                                          <p:spTgt spid="14"/>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3">
                                            <p:txEl>
                                              <p:pRg st="0" end="0"/>
                                            </p:txEl>
                                          </p:spTgt>
                                        </p:tgtEl>
                                        <p:attrNameLst>
                                          <p:attrName>style.visibility</p:attrName>
                                        </p:attrNameLst>
                                      </p:cBhvr>
                                      <p:to>
                                        <p:strVal val="visible"/>
                                      </p:to>
                                    </p:set>
                                    <p:animEffect transition="in" filter="fade">
                                      <p:cBhvr>
                                        <p:cTn id="90" dur="500"/>
                                        <p:tgtEl>
                                          <p:spTgt spid="3">
                                            <p:txEl>
                                              <p:pRg st="0" end="0"/>
                                            </p:txEl>
                                          </p:spTgt>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3">
                                            <p:txEl>
                                              <p:pRg st="1" end="1"/>
                                            </p:txEl>
                                          </p:spTgt>
                                        </p:tgtEl>
                                        <p:attrNameLst>
                                          <p:attrName>style.visibility</p:attrName>
                                        </p:attrNameLst>
                                      </p:cBhvr>
                                      <p:to>
                                        <p:strVal val="visible"/>
                                      </p:to>
                                    </p:set>
                                    <p:animEffect transition="in" filter="fade">
                                      <p:cBhvr>
                                        <p:cTn id="93" dur="500"/>
                                        <p:tgtEl>
                                          <p:spTgt spid="3">
                                            <p:txEl>
                                              <p:pRg st="1" end="1"/>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3">
                                            <p:txEl>
                                              <p:pRg st="2" end="2"/>
                                            </p:txEl>
                                          </p:spTgt>
                                        </p:tgtEl>
                                        <p:attrNameLst>
                                          <p:attrName>style.visibility</p:attrName>
                                        </p:attrNameLst>
                                      </p:cBhvr>
                                      <p:to>
                                        <p:strVal val="visible"/>
                                      </p:to>
                                    </p:set>
                                    <p:animEffect transition="in" filter="fade">
                                      <p:cBhvr>
                                        <p:cTn id="96" dur="500"/>
                                        <p:tgtEl>
                                          <p:spTgt spid="3">
                                            <p:txEl>
                                              <p:pRg st="2" end="2"/>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3">
                                            <p:txEl>
                                              <p:pRg st="3" end="3"/>
                                            </p:txEl>
                                          </p:spTgt>
                                        </p:tgtEl>
                                        <p:attrNameLst>
                                          <p:attrName>style.visibility</p:attrName>
                                        </p:attrNameLst>
                                      </p:cBhvr>
                                      <p:to>
                                        <p:strVal val="visible"/>
                                      </p:to>
                                    </p:set>
                                    <p:animEffect transition="in" filter="fade">
                                      <p:cBhvr>
                                        <p:cTn id="99" dur="500"/>
                                        <p:tgtEl>
                                          <p:spTgt spid="3">
                                            <p:txEl>
                                              <p:pRg st="3" end="3"/>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3">
                                            <p:txEl>
                                              <p:pRg st="4" end="4"/>
                                            </p:txEl>
                                          </p:spTgt>
                                        </p:tgtEl>
                                        <p:attrNameLst>
                                          <p:attrName>style.visibility</p:attrName>
                                        </p:attrNameLst>
                                      </p:cBhvr>
                                      <p:to>
                                        <p:strVal val="visible"/>
                                      </p:to>
                                    </p:set>
                                    <p:animEffect transition="in" filter="fade">
                                      <p:cBhvr>
                                        <p:cTn id="10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 grpId="0" uiExpand="1"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s white">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3F157A-1482-44D8-BCFB-F817A3EC4C5D}"/>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55AF82CB-A82C-48B9-A3BC-E631ABC08D12}"/>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28" name="Title 1">
            <a:extLst>
              <a:ext uri="{FF2B5EF4-FFF2-40B4-BE49-F238E27FC236}">
                <a16:creationId xmlns:a16="http://schemas.microsoft.com/office/drawing/2014/main" id="{5A3C5F73-EC8C-409E-B007-6A451BDECCDB}"/>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dirty="0"/>
              <a:t>Contents</a:t>
            </a:r>
            <a:endParaRPr lang="en-GB" dirty="0"/>
          </a:p>
        </p:txBody>
      </p:sp>
      <p:sp>
        <p:nvSpPr>
          <p:cNvPr id="30" name="Line 7">
            <a:extLst>
              <a:ext uri="{FF2B5EF4-FFF2-40B4-BE49-F238E27FC236}">
                <a16:creationId xmlns:a16="http://schemas.microsoft.com/office/drawing/2014/main" id="{19786E08-688B-4BD4-96B3-83904C01585D}"/>
              </a:ext>
            </a:extLst>
          </p:cNvPr>
          <p:cNvSpPr>
            <a:spLocks noChangeShapeType="1"/>
          </p:cNvSpPr>
          <p:nvPr userDrawn="1"/>
        </p:nvSpPr>
        <p:spPr bwMode="auto">
          <a:xfrm>
            <a:off x="1835151" y="979488"/>
            <a:ext cx="0" cy="982800"/>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12">
            <a:extLst>
              <a:ext uri="{FF2B5EF4-FFF2-40B4-BE49-F238E27FC236}">
                <a16:creationId xmlns:a16="http://schemas.microsoft.com/office/drawing/2014/main" id="{D1F8FF69-E411-43DA-A8E0-35DB6F7FDB3B}"/>
              </a:ext>
            </a:extLst>
          </p:cNvPr>
          <p:cNvSpPr>
            <a:spLocks noChangeShapeType="1"/>
          </p:cNvSpPr>
          <p:nvPr userDrawn="1"/>
        </p:nvSpPr>
        <p:spPr bwMode="auto">
          <a:xfrm>
            <a:off x="4886326" y="979488"/>
            <a:ext cx="0" cy="982800"/>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5">
            <a:extLst>
              <a:ext uri="{FF2B5EF4-FFF2-40B4-BE49-F238E27FC236}">
                <a16:creationId xmlns:a16="http://schemas.microsoft.com/office/drawing/2014/main" id="{DA3E6FD9-C800-48A9-8CB0-888C022C4F47}"/>
              </a:ext>
            </a:extLst>
          </p:cNvPr>
          <p:cNvSpPr>
            <a:spLocks noChangeShapeType="1"/>
          </p:cNvSpPr>
          <p:nvPr userDrawn="1"/>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6">
            <a:extLst>
              <a:ext uri="{FF2B5EF4-FFF2-40B4-BE49-F238E27FC236}">
                <a16:creationId xmlns:a16="http://schemas.microsoft.com/office/drawing/2014/main" id="{CF73EB4A-2511-41B6-8139-AB60A23B8825}"/>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7">
            <a:extLst>
              <a:ext uri="{FF2B5EF4-FFF2-40B4-BE49-F238E27FC236}">
                <a16:creationId xmlns:a16="http://schemas.microsoft.com/office/drawing/2014/main" id="{1BE01CD8-BDF5-4C38-AC35-803776E49B52}"/>
              </a:ext>
            </a:extLst>
          </p:cNvPr>
          <p:cNvSpPr>
            <a:spLocks noChangeShapeType="1"/>
          </p:cNvSpPr>
          <p:nvPr userDrawn="1"/>
        </p:nvSpPr>
        <p:spPr bwMode="auto">
          <a:xfrm>
            <a:off x="1835151" y="979487"/>
            <a:ext cx="0" cy="1958975"/>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8">
            <a:extLst>
              <a:ext uri="{FF2B5EF4-FFF2-40B4-BE49-F238E27FC236}">
                <a16:creationId xmlns:a16="http://schemas.microsoft.com/office/drawing/2014/main" id="{AF685033-F70E-44BF-9B14-EBF381F209C3}"/>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9">
            <a:extLst>
              <a:ext uri="{FF2B5EF4-FFF2-40B4-BE49-F238E27FC236}">
                <a16:creationId xmlns:a16="http://schemas.microsoft.com/office/drawing/2014/main" id="{7180C1C7-81FA-4502-95B5-875FDC0C00FF}"/>
              </a:ext>
            </a:extLst>
          </p:cNvPr>
          <p:cNvSpPr>
            <a:spLocks noChangeShapeType="1"/>
          </p:cNvSpPr>
          <p:nvPr userDrawn="1"/>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10">
            <a:extLst>
              <a:ext uri="{FF2B5EF4-FFF2-40B4-BE49-F238E27FC236}">
                <a16:creationId xmlns:a16="http://schemas.microsoft.com/office/drawing/2014/main" id="{758A5444-1DDE-400E-BB35-55B8F1352481}"/>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1">
            <a:extLst>
              <a:ext uri="{FF2B5EF4-FFF2-40B4-BE49-F238E27FC236}">
                <a16:creationId xmlns:a16="http://schemas.microsoft.com/office/drawing/2014/main" id="{97063C69-A407-4F1C-AACC-01AD6684250E}"/>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2">
            <a:extLst>
              <a:ext uri="{FF2B5EF4-FFF2-40B4-BE49-F238E27FC236}">
                <a16:creationId xmlns:a16="http://schemas.microsoft.com/office/drawing/2014/main" id="{CA93617E-BA7D-4D78-B1C9-F909E67CA7C8}"/>
              </a:ext>
            </a:extLst>
          </p:cNvPr>
          <p:cNvSpPr>
            <a:spLocks noChangeShapeType="1"/>
          </p:cNvSpPr>
          <p:nvPr userDrawn="1"/>
        </p:nvSpPr>
        <p:spPr bwMode="auto">
          <a:xfrm>
            <a:off x="4886326" y="979487"/>
            <a:ext cx="0" cy="4897437"/>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13">
            <a:extLst>
              <a:ext uri="{FF2B5EF4-FFF2-40B4-BE49-F238E27FC236}">
                <a16:creationId xmlns:a16="http://schemas.microsoft.com/office/drawing/2014/main" id="{95AE97F8-393E-4BEE-B8F5-0F615C3CA68C}"/>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4">
            <a:extLst>
              <a:ext uri="{FF2B5EF4-FFF2-40B4-BE49-F238E27FC236}">
                <a16:creationId xmlns:a16="http://schemas.microsoft.com/office/drawing/2014/main" id="{6286C55A-BA46-49DF-999C-E73EF7BEFDD7}"/>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5">
            <a:extLst>
              <a:ext uri="{FF2B5EF4-FFF2-40B4-BE49-F238E27FC236}">
                <a16:creationId xmlns:a16="http://schemas.microsoft.com/office/drawing/2014/main" id="{8BC65B49-BCDD-4FC6-91F5-01E1453D6943}"/>
              </a:ext>
            </a:extLst>
          </p:cNvPr>
          <p:cNvSpPr>
            <a:spLocks noChangeShapeType="1"/>
          </p:cNvSpPr>
          <p:nvPr userDrawn="1"/>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6">
            <a:extLst>
              <a:ext uri="{FF2B5EF4-FFF2-40B4-BE49-F238E27FC236}">
                <a16:creationId xmlns:a16="http://schemas.microsoft.com/office/drawing/2014/main" id="{114ACA1C-0A52-4B7D-95A1-39A9E46E785E}"/>
              </a:ext>
            </a:extLst>
          </p:cNvPr>
          <p:cNvSpPr>
            <a:spLocks noChangeShapeType="1"/>
          </p:cNvSpPr>
          <p:nvPr userDrawn="1"/>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17">
            <a:extLst>
              <a:ext uri="{FF2B5EF4-FFF2-40B4-BE49-F238E27FC236}">
                <a16:creationId xmlns:a16="http://schemas.microsoft.com/office/drawing/2014/main" id="{E21B92EF-E342-4291-B39C-87A09532C761}"/>
              </a:ext>
            </a:extLst>
          </p:cNvPr>
          <p:cNvSpPr>
            <a:spLocks noChangeShapeType="1"/>
          </p:cNvSpPr>
          <p:nvPr userDrawn="1"/>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18">
            <a:extLst>
              <a:ext uri="{FF2B5EF4-FFF2-40B4-BE49-F238E27FC236}">
                <a16:creationId xmlns:a16="http://schemas.microsoft.com/office/drawing/2014/main" id="{0C6E513D-4C41-44E0-8AF5-C1E0B496F00E}"/>
              </a:ext>
            </a:extLst>
          </p:cNvPr>
          <p:cNvSpPr>
            <a:spLocks noChangeShapeType="1"/>
          </p:cNvSpPr>
          <p:nvPr userDrawn="1"/>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19">
            <a:extLst>
              <a:ext uri="{FF2B5EF4-FFF2-40B4-BE49-F238E27FC236}">
                <a16:creationId xmlns:a16="http://schemas.microsoft.com/office/drawing/2014/main" id="{C10E6AFF-C3EA-42DD-8459-55A2EA496DCF}"/>
              </a:ext>
            </a:extLst>
          </p:cNvPr>
          <p:cNvSpPr>
            <a:spLocks noChangeShapeType="1"/>
          </p:cNvSpPr>
          <p:nvPr userDrawn="1"/>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0">
            <a:extLst>
              <a:ext uri="{FF2B5EF4-FFF2-40B4-BE49-F238E27FC236}">
                <a16:creationId xmlns:a16="http://schemas.microsoft.com/office/drawing/2014/main" id="{8CC9FD51-1FD8-4920-8EAC-927309CFA941}"/>
              </a:ext>
            </a:extLst>
          </p:cNvPr>
          <p:cNvSpPr>
            <a:spLocks noChangeShapeType="1"/>
          </p:cNvSpPr>
          <p:nvPr userDrawn="1"/>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21">
            <a:extLst>
              <a:ext uri="{FF2B5EF4-FFF2-40B4-BE49-F238E27FC236}">
                <a16:creationId xmlns:a16="http://schemas.microsoft.com/office/drawing/2014/main" id="{C9EEE91B-2C86-40CB-ADCF-62D1902B1E1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22">
            <a:extLst>
              <a:ext uri="{FF2B5EF4-FFF2-40B4-BE49-F238E27FC236}">
                <a16:creationId xmlns:a16="http://schemas.microsoft.com/office/drawing/2014/main" id="{6CFE9F35-B8EA-479C-8A3F-631860D01B17}"/>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23">
            <a:extLst>
              <a:ext uri="{FF2B5EF4-FFF2-40B4-BE49-F238E27FC236}">
                <a16:creationId xmlns:a16="http://schemas.microsoft.com/office/drawing/2014/main" id="{4237C624-CDE9-4758-8A0C-53591ECDD63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Content Placeholder 2">
            <a:extLst>
              <a:ext uri="{FF2B5EF4-FFF2-40B4-BE49-F238E27FC236}">
                <a16:creationId xmlns:a16="http://schemas.microsoft.com/office/drawing/2014/main" id="{E1D201BD-E505-4C19-9DF6-85E03141409A}"/>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35193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0-#ppt_w/2"/>
                                          </p:val>
                                        </p:tav>
                                        <p:tav tm="100000">
                                          <p:val>
                                            <p:strVal val="#ppt_x"/>
                                          </p:val>
                                        </p:tav>
                                      </p:tavLst>
                                    </p:anim>
                                    <p:anim calcmode="lin" valueType="num">
                                      <p:cBhvr additive="base">
                                        <p:cTn id="40" dur="5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0-#ppt_w/2"/>
                                          </p:val>
                                        </p:tav>
                                        <p:tav tm="100000">
                                          <p:val>
                                            <p:strVal val="#ppt_x"/>
                                          </p:val>
                                        </p:tav>
                                      </p:tavLst>
                                    </p:anim>
                                    <p:anim calcmode="lin" valueType="num">
                                      <p:cBhvr additive="base">
                                        <p:cTn id="48" dur="500" fill="hold"/>
                                        <p:tgtEl>
                                          <p:spTgt spid="4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0-#ppt_w/2"/>
                                          </p:val>
                                        </p:tav>
                                        <p:tav tm="100000">
                                          <p:val>
                                            <p:strVal val="#ppt_x"/>
                                          </p:val>
                                        </p:tav>
                                      </p:tavLst>
                                    </p:anim>
                                    <p:anim calcmode="lin" valueType="num">
                                      <p:cBhvr additive="base">
                                        <p:cTn id="52" dur="500" fill="hold"/>
                                        <p:tgtEl>
                                          <p:spTgt spid="4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0-#ppt_w/2"/>
                                          </p:val>
                                        </p:tav>
                                        <p:tav tm="100000">
                                          <p:val>
                                            <p:strVal val="#ppt_x"/>
                                          </p:val>
                                        </p:tav>
                                      </p:tavLst>
                                    </p:anim>
                                    <p:anim calcmode="lin" valueType="num">
                                      <p:cBhvr additive="base">
                                        <p:cTn id="56" dur="500" fill="hold"/>
                                        <p:tgtEl>
                                          <p:spTgt spid="4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0-#ppt_w/2"/>
                                          </p:val>
                                        </p:tav>
                                        <p:tav tm="100000">
                                          <p:val>
                                            <p:strVal val="#ppt_x"/>
                                          </p:val>
                                        </p:tav>
                                      </p:tavLst>
                                    </p:anim>
                                    <p:anim calcmode="lin" valueType="num">
                                      <p:cBhvr additive="base">
                                        <p:cTn id="60" dur="500" fill="hold"/>
                                        <p:tgtEl>
                                          <p:spTgt spid="4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0-#ppt_w/2"/>
                                          </p:val>
                                        </p:tav>
                                        <p:tav tm="100000">
                                          <p:val>
                                            <p:strVal val="#ppt_x"/>
                                          </p:val>
                                        </p:tav>
                                      </p:tavLst>
                                    </p:anim>
                                    <p:anim calcmode="lin" valueType="num">
                                      <p:cBhvr additive="base">
                                        <p:cTn id="64" dur="500" fill="hold"/>
                                        <p:tgtEl>
                                          <p:spTgt spid="4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0-#ppt_w/2"/>
                                          </p:val>
                                        </p:tav>
                                        <p:tav tm="100000">
                                          <p:val>
                                            <p:strVal val="#ppt_x"/>
                                          </p:val>
                                        </p:tav>
                                      </p:tavLst>
                                    </p:anim>
                                    <p:anim calcmode="lin" valueType="num">
                                      <p:cBhvr additive="base">
                                        <p:cTn id="68" dur="500" fill="hold"/>
                                        <p:tgtEl>
                                          <p:spTgt spid="4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0-#ppt_w/2"/>
                                          </p:val>
                                        </p:tav>
                                        <p:tav tm="100000">
                                          <p:val>
                                            <p:strVal val="#ppt_x"/>
                                          </p:val>
                                        </p:tav>
                                      </p:tavLst>
                                    </p:anim>
                                    <p:anim calcmode="lin" valueType="num">
                                      <p:cBhvr additive="base">
                                        <p:cTn id="72" dur="500" fill="hold"/>
                                        <p:tgtEl>
                                          <p:spTgt spid="4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500" fill="hold"/>
                                        <p:tgtEl>
                                          <p:spTgt spid="49"/>
                                        </p:tgtEl>
                                        <p:attrNameLst>
                                          <p:attrName>ppt_x</p:attrName>
                                        </p:attrNameLst>
                                      </p:cBhvr>
                                      <p:tavLst>
                                        <p:tav tm="0">
                                          <p:val>
                                            <p:strVal val="0-#ppt_w/2"/>
                                          </p:val>
                                        </p:tav>
                                        <p:tav tm="100000">
                                          <p:val>
                                            <p:strVal val="#ppt_x"/>
                                          </p:val>
                                        </p:tav>
                                      </p:tavLst>
                                    </p:anim>
                                    <p:anim calcmode="lin" valueType="num">
                                      <p:cBhvr additive="base">
                                        <p:cTn id="76" dur="500" fill="hold"/>
                                        <p:tgtEl>
                                          <p:spTgt spid="49"/>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0-#ppt_w/2"/>
                                          </p:val>
                                        </p:tav>
                                        <p:tav tm="100000">
                                          <p:val>
                                            <p:strVal val="#ppt_x"/>
                                          </p:val>
                                        </p:tav>
                                      </p:tavLst>
                                    </p:anim>
                                    <p:anim calcmode="lin" valueType="num">
                                      <p:cBhvr additive="base">
                                        <p:cTn id="80" dur="500" fill="hold"/>
                                        <p:tgtEl>
                                          <p:spTgt spid="50"/>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up)">
                                      <p:cBhvr>
                                        <p:cTn id="84" dur="500"/>
                                        <p:tgtEl>
                                          <p:spTgt spid="34"/>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up)">
                                      <p:cBhvr>
                                        <p:cTn id="90" dur="750"/>
                                        <p:tgtEl>
                                          <p:spTgt spid="39"/>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51">
                                            <p:txEl>
                                              <p:pRg st="0" end="0"/>
                                            </p:txEl>
                                          </p:spTgt>
                                        </p:tgtEl>
                                        <p:attrNameLst>
                                          <p:attrName>style.visibility</p:attrName>
                                        </p:attrNameLst>
                                      </p:cBhvr>
                                      <p:to>
                                        <p:strVal val="visible"/>
                                      </p:to>
                                    </p:set>
                                    <p:animEffect transition="in" filter="fade">
                                      <p:cBhvr>
                                        <p:cTn id="93" dur="500"/>
                                        <p:tgtEl>
                                          <p:spTgt spid="51">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51">
                                            <p:txEl>
                                              <p:pRg st="1" end="1"/>
                                            </p:txEl>
                                          </p:spTgt>
                                        </p:tgtEl>
                                        <p:attrNameLst>
                                          <p:attrName>style.visibility</p:attrName>
                                        </p:attrNameLst>
                                      </p:cBhvr>
                                      <p:to>
                                        <p:strVal val="visible"/>
                                      </p:to>
                                    </p:set>
                                    <p:animEffect transition="in" filter="fade">
                                      <p:cBhvr>
                                        <p:cTn id="96" dur="500"/>
                                        <p:tgtEl>
                                          <p:spTgt spid="51">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51">
                                            <p:txEl>
                                              <p:pRg st="2" end="2"/>
                                            </p:txEl>
                                          </p:spTgt>
                                        </p:tgtEl>
                                        <p:attrNameLst>
                                          <p:attrName>style.visibility</p:attrName>
                                        </p:attrNameLst>
                                      </p:cBhvr>
                                      <p:to>
                                        <p:strVal val="visible"/>
                                      </p:to>
                                    </p:set>
                                    <p:animEffect transition="in" filter="fade">
                                      <p:cBhvr>
                                        <p:cTn id="99" dur="500"/>
                                        <p:tgtEl>
                                          <p:spTgt spid="51">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51">
                                            <p:txEl>
                                              <p:pRg st="3" end="3"/>
                                            </p:txEl>
                                          </p:spTgt>
                                        </p:tgtEl>
                                        <p:attrNameLst>
                                          <p:attrName>style.visibility</p:attrName>
                                        </p:attrNameLst>
                                      </p:cBhvr>
                                      <p:to>
                                        <p:strVal val="visible"/>
                                      </p:to>
                                    </p:set>
                                    <p:animEffect transition="in" filter="fade">
                                      <p:cBhvr>
                                        <p:cTn id="102" dur="500"/>
                                        <p:tgtEl>
                                          <p:spTgt spid="51">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51">
                                            <p:txEl>
                                              <p:pRg st="4" end="4"/>
                                            </p:txEl>
                                          </p:spTgt>
                                        </p:tgtEl>
                                        <p:attrNameLst>
                                          <p:attrName>style.visibility</p:attrName>
                                        </p:attrNameLst>
                                      </p:cBhvr>
                                      <p:to>
                                        <p:strVal val="visible"/>
                                      </p:to>
                                    </p:set>
                                    <p:animEffect transition="in" filter="fade">
                                      <p:cBhvr>
                                        <p:cTn id="105" dur="500"/>
                                        <p:tgtEl>
                                          <p:spTgt spid="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uiExpand="1" build="p">
        <p:tmplLst>
          <p:tmpl lvl="1">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ntents">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ABB0B-A663-C243-B50E-25A59C296AD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755" y="-1"/>
            <a:ext cx="10362618" cy="6858001"/>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dirty="0">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939088"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dirty="0"/>
              <a:t>03</a:t>
            </a:r>
            <a:endParaRPr lang="en-US" dirty="0"/>
          </a:p>
        </p:txBody>
      </p:sp>
    </p:spTree>
    <p:extLst>
      <p:ext uri="{BB962C8B-B14F-4D97-AF65-F5344CB8AC3E}">
        <p14:creationId xmlns:p14="http://schemas.microsoft.com/office/powerpoint/2010/main" val="11182059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ontents">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CFD690-7D07-A740-9310-2B1AEDB35F3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0373" y="0"/>
            <a:ext cx="1052452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dirty="0">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dirty="0"/>
              <a:t>03</a:t>
            </a:r>
            <a:endParaRPr lang="en-US" dirty="0"/>
          </a:p>
        </p:txBody>
      </p:sp>
    </p:spTree>
    <p:extLst>
      <p:ext uri="{BB962C8B-B14F-4D97-AF65-F5344CB8AC3E}">
        <p14:creationId xmlns:p14="http://schemas.microsoft.com/office/powerpoint/2010/main" val="22860477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ontent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299FD-FB5F-CF42-9998-B8D5ED3B077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0726" y="0"/>
            <a:ext cx="1045488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dirty="0">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dirty="0"/>
              <a:t>03</a:t>
            </a:r>
            <a:endParaRPr lang="en-US" dirty="0"/>
          </a:p>
        </p:txBody>
      </p:sp>
    </p:spTree>
    <p:extLst>
      <p:ext uri="{BB962C8B-B14F-4D97-AF65-F5344CB8AC3E}">
        <p14:creationId xmlns:p14="http://schemas.microsoft.com/office/powerpoint/2010/main" val="3825845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33321208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40919425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ubhead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621A5-8A51-7843-84FD-3F06EABDFAAE}"/>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lvl1pPr>
              <a:defRPr>
                <a:solidFill>
                  <a:schemeClr val="bg1"/>
                </a:solidFill>
              </a:defRPr>
            </a:lvl1pPr>
          </a:lstStyle>
          <a:p>
            <a:fld id="{043C2FB7-9533-4568-9B8F-F5133F6949BD}" type="slidenum">
              <a:rPr lang="en-GB" smtClean="0"/>
              <a:pPr/>
              <a:t>‹#›</a:t>
            </a:fld>
            <a:endParaRPr lang="en-GB" dirty="0"/>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533511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s">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CFD690-7D07-A740-9310-2B1AEDB35F3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0373" y="0"/>
            <a:ext cx="1052452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a:t>03</a:t>
            </a:r>
            <a:endParaRPr lang="en-US"/>
          </a:p>
        </p:txBody>
      </p:sp>
    </p:spTree>
    <p:extLst>
      <p:ext uri="{BB962C8B-B14F-4D97-AF65-F5344CB8AC3E}">
        <p14:creationId xmlns:p14="http://schemas.microsoft.com/office/powerpoint/2010/main" val="23059208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b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470026"/>
            <a:ext cx="10580059" cy="440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4965713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6387358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ne column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9" name="Picture Placeholder 8">
            <a:extLst>
              <a:ext uri="{FF2B5EF4-FFF2-40B4-BE49-F238E27FC236}">
                <a16:creationId xmlns:a16="http://schemas.microsoft.com/office/drawing/2014/main" id="{D01A9E31-A9B7-42E0-9783-8C2712FA3F52}"/>
              </a:ext>
            </a:extLst>
          </p:cNvPr>
          <p:cNvSpPr>
            <a:spLocks noGrp="1"/>
          </p:cNvSpPr>
          <p:nvPr>
            <p:ph type="pic" sz="quarter" idx="14"/>
          </p:nvPr>
        </p:nvSpPr>
        <p:spPr>
          <a:xfrm>
            <a:off x="6096000" y="1957388"/>
            <a:ext cx="5291138" cy="3919537"/>
          </a:xfrm>
        </p:spPr>
        <p:txBody>
          <a:bodyPr/>
          <a:lstStyle/>
          <a:p>
            <a:endParaRPr lang="en-GB"/>
          </a:p>
        </p:txBody>
      </p:sp>
    </p:spTree>
    <p:extLst>
      <p:ext uri="{BB962C8B-B14F-4D97-AF65-F5344CB8AC3E}">
        <p14:creationId xmlns:p14="http://schemas.microsoft.com/office/powerpoint/2010/main" val="1162034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big text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70" y="1924873"/>
            <a:ext cx="4677544" cy="3952052"/>
          </a:xfrm>
        </p:spPr>
        <p:txBody>
          <a:bodyPr/>
          <a:lstStyle>
            <a:lvl1pPr>
              <a:spcBef>
                <a:spcPts val="1800"/>
              </a:spcBef>
              <a:defRPr sz="2800"/>
            </a:lvl1pPr>
            <a:lvl2pPr>
              <a:spcBef>
                <a:spcPts val="1800"/>
              </a:spcBef>
              <a:defRPr sz="2800"/>
            </a:lvl2pPr>
            <a:lvl3pPr marL="273050" indent="-273050">
              <a:spcBef>
                <a:spcPts val="1800"/>
              </a:spcBef>
              <a:defRPr sz="2800"/>
            </a:lvl3pPr>
            <a:lvl4pPr marL="536575" indent="-255588">
              <a:defRPr sz="2400"/>
            </a:lvl4pPr>
            <a:lvl5pPr marL="714375" indent="-182563">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7">
            <a:extLst>
              <a:ext uri="{FF2B5EF4-FFF2-40B4-BE49-F238E27FC236}">
                <a16:creationId xmlns:a16="http://schemas.microsoft.com/office/drawing/2014/main" id="{FDF12285-D478-4E33-8643-DFAC3520CC42}"/>
              </a:ext>
            </a:extLst>
          </p:cNvPr>
          <p:cNvSpPr>
            <a:spLocks noGrp="1"/>
          </p:cNvSpPr>
          <p:nvPr>
            <p:ph type="body" sz="quarter" idx="13"/>
          </p:nvPr>
        </p:nvSpPr>
        <p:spPr>
          <a:xfrm>
            <a:off x="6700838" y="1957388"/>
            <a:ext cx="4677544" cy="3923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63399100"/>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big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9" name="Content Placeholder 2">
            <a:extLst>
              <a:ext uri="{FF2B5EF4-FFF2-40B4-BE49-F238E27FC236}">
                <a16:creationId xmlns:a16="http://schemas.microsoft.com/office/drawing/2014/main" id="{79459E4B-1806-41D9-AF0C-DB10AD046DC8}"/>
              </a:ext>
            </a:extLst>
          </p:cNvPr>
          <p:cNvSpPr>
            <a:spLocks noGrp="1"/>
          </p:cNvSpPr>
          <p:nvPr>
            <p:ph idx="1"/>
          </p:nvPr>
        </p:nvSpPr>
        <p:spPr>
          <a:xfrm>
            <a:off x="807268" y="1470025"/>
            <a:ext cx="10579869" cy="4406901"/>
          </a:xfrm>
        </p:spPr>
        <p:txBody>
          <a:bodyPr/>
          <a:lstStyle>
            <a:lvl1pPr>
              <a:spcBef>
                <a:spcPts val="1800"/>
              </a:spcBef>
              <a:defRPr sz="2400"/>
            </a:lvl1pPr>
            <a:lvl2pPr>
              <a:spcBef>
                <a:spcPts val="1800"/>
              </a:spcBef>
              <a:defRPr sz="2400"/>
            </a:lvl2pPr>
            <a:lvl3pPr marL="273050" indent="-273050">
              <a:spcBef>
                <a:spcPts val="1800"/>
              </a:spcBef>
              <a:defRPr sz="2400"/>
            </a:lvl3pPr>
            <a:lvl4pPr marL="452438" indent="-171450">
              <a:defRPr sz="2000"/>
            </a:lvl4pPr>
            <a:lvl5pPr marL="630238" indent="-182563">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17985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1"/>
                </a:solidFill>
              </a:defRPr>
            </a:lvl1pPr>
          </a:lstStyle>
          <a:p>
            <a:r>
              <a:rPr lang="en-US" dirty="0"/>
              <a:t>Click to edit Master title style</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tx2"/>
          </a:solidFill>
        </p:spPr>
        <p:txBody>
          <a:bodyPr lIns="108000" tIns="108000" rIns="108000" bIns="108000"/>
          <a:lstStyle>
            <a:lvl1pPr marL="0" indent="0">
              <a:lnSpc>
                <a:spcPct val="90000"/>
              </a:lnSpc>
              <a:spcBef>
                <a:spcPts val="0"/>
              </a:spcBef>
              <a:buNone/>
              <a:defRPr sz="1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C7135BE7-5B33-4FEE-BF40-9AEB34A6B59E}"/>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58E88BC-7D00-4BBC-AB50-8C394D7266D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37173898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cya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dirty="0"/>
              <a:t>Click to edit Master title style</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40769295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dirty="0"/>
              <a:t>Click to edit Master title style</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0217456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ection Header cya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dirty="0"/>
              <a:t>00</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365348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Section Header cy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bg2"/>
                </a:solidFill>
              </a:defRPr>
            </a:lvl1pPr>
          </a:lstStyle>
          <a:p>
            <a:r>
              <a:rPr lang="en-US" dirty="0"/>
              <a:t>00</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solidFill>
                  <a:schemeClr val="bg2"/>
                </a:solidFill>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lvl1pPr>
              <a:defRPr>
                <a:solidFill>
                  <a:schemeClr val="bg2"/>
                </a:solidFill>
              </a:defRPr>
            </a:lvl1p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3992190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299FD-FB5F-CF42-9998-B8D5ED3B077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0726" y="0"/>
            <a:ext cx="1045488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a:t>03</a:t>
            </a:r>
            <a:endParaRPr lang="en-US"/>
          </a:p>
        </p:txBody>
      </p:sp>
    </p:spTree>
    <p:extLst>
      <p:ext uri="{BB962C8B-B14F-4D97-AF65-F5344CB8AC3E}">
        <p14:creationId xmlns:p14="http://schemas.microsoft.com/office/powerpoint/2010/main" val="40345300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dirty="0"/>
              <a:t>00</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6733218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22378888"/>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cyan">
    <p:bg>
      <p:bgRef idx="1001">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a:t>Confidential</a:t>
            </a:r>
            <a:endParaRPr lang="en-GB" dirty="0"/>
          </a:p>
        </p:txBody>
      </p:sp>
      <p:sp>
        <p:nvSpPr>
          <p:cNvPr id="5" name="Slide Number Placeholder 4"/>
          <p:cNvSpPr>
            <a:spLocks noGrp="1"/>
          </p:cNvSpPr>
          <p:nvPr>
            <p:ph type="sldNum" sz="quarter" idx="12"/>
          </p:nvPr>
        </p:nvSpPr>
        <p:spPr/>
        <p:txBody>
          <a:bodyPr/>
          <a:lstStyle/>
          <a:p>
            <a:fld id="{9C3ACAB3-CA36-4966-8A1D-076772D39D8D}" type="slidenum">
              <a:rPr lang="en-GB" smtClean="0"/>
              <a:t>‹#›</a:t>
            </a:fld>
            <a:endParaRPr lang="en-GB"/>
          </a:p>
        </p:txBody>
      </p:sp>
      <p:sp>
        <p:nvSpPr>
          <p:cNvPr id="9" name="Text Placeholder 3"/>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6" name="Line 11">
            <a:extLst>
              <a:ext uri="{FF2B5EF4-FFF2-40B4-BE49-F238E27FC236}">
                <a16:creationId xmlns:a16="http://schemas.microsoft.com/office/drawing/2014/main" id="{B15D4224-23B9-443A-83A4-0D643D83E21E}"/>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69493831"/>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64029043"/>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Quote with imag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915678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with image cyan">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075645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7923213" y="0"/>
            <a:ext cx="36639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0" y="0"/>
            <a:ext cx="7858539" cy="6858000"/>
          </a:xfrm>
          <a:noFill/>
        </p:spPr>
        <p:txBody>
          <a:bodyPr/>
          <a:lstStyle/>
          <a:p>
            <a:endParaRPr lang="en-GB" dirty="0"/>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bg2"/>
                </a:solidFill>
              </a:defRPr>
            </a:lvl1pPr>
          </a:lstStyle>
          <a:p>
            <a:fld id="{043C2FB7-9533-4568-9B8F-F5133F6949BD}" type="slidenum">
              <a:rPr lang="en-GB" smtClean="0"/>
              <a:pPr/>
              <a:t>‹#›</a:t>
            </a:fld>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239083"/>
            <a:ext cx="3254889" cy="755904"/>
          </a:xfrm>
        </p:spPr>
        <p:txBody>
          <a:bodyPr/>
          <a:lstStyle>
            <a:lvl1pPr>
              <a:defRPr>
                <a:solidFill>
                  <a:schemeClr val="bg2"/>
                </a:solidFill>
              </a:defRPr>
            </a:lvl1pPr>
          </a:lstStyle>
          <a:p>
            <a:r>
              <a:rPr lang="en-US" dirty="0"/>
              <a:t>Objectives</a:t>
            </a:r>
            <a:endParaRPr lang="en-GB" dirty="0"/>
          </a:p>
        </p:txBody>
      </p:sp>
      <p:sp>
        <p:nvSpPr>
          <p:cNvPr id="9" name="Text Placeholder 8">
            <a:extLst>
              <a:ext uri="{FF2B5EF4-FFF2-40B4-BE49-F238E27FC236}">
                <a16:creationId xmlns:a16="http://schemas.microsoft.com/office/drawing/2014/main" id="{E669367B-2B14-4B39-899C-9C969FE4119E}"/>
              </a:ext>
            </a:extLst>
          </p:cNvPr>
          <p:cNvSpPr>
            <a:spLocks noGrp="1"/>
          </p:cNvSpPr>
          <p:nvPr>
            <p:ph type="body" sz="quarter" idx="28"/>
          </p:nvPr>
        </p:nvSpPr>
        <p:spPr>
          <a:xfrm>
            <a:off x="8132763"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149162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0" y="0"/>
            <a:ext cx="426784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0"/>
            <a:ext cx="7823686" cy="6858000"/>
          </a:xfrm>
          <a:noFill/>
        </p:spPr>
        <p:txBody>
          <a:bodyPr/>
          <a:lstStyle/>
          <a:p>
            <a:endParaRPr lang="en-GB" dirty="0"/>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solidFill>
                  <a:schemeClr val="bg2"/>
                </a:solidFill>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tx2"/>
                </a:solidFill>
              </a:defRPr>
            </a:lvl1pPr>
          </a:lstStyle>
          <a:p>
            <a:fld id="{043C2FB7-9533-4568-9B8F-F5133F6949BD}" type="slidenum">
              <a:rPr lang="en-GB" smtClean="0"/>
              <a:pPr/>
              <a:t>‹#›</a:t>
            </a:fld>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239083"/>
            <a:ext cx="3247588" cy="755904"/>
          </a:xfrm>
        </p:spPr>
        <p:txBody>
          <a:bodyPr/>
          <a:lstStyle>
            <a:lvl1pPr>
              <a:defRPr>
                <a:solidFill>
                  <a:schemeClr val="bg2"/>
                </a:solidFill>
              </a:defRPr>
            </a:lvl1pPr>
          </a:lstStyle>
          <a:p>
            <a:r>
              <a:rPr lang="en-US" dirty="0"/>
              <a:t>Objectives</a:t>
            </a:r>
            <a:endParaRPr lang="en-GB" dirty="0"/>
          </a:p>
        </p:txBody>
      </p:sp>
      <p:sp>
        <p:nvSpPr>
          <p:cNvPr id="11" name="Text Placeholder 8">
            <a:extLst>
              <a:ext uri="{FF2B5EF4-FFF2-40B4-BE49-F238E27FC236}">
                <a16:creationId xmlns:a16="http://schemas.microsoft.com/office/drawing/2014/main" id="{EF680D5D-8F05-4D4C-920C-E3C250BAFBA6}"/>
              </a:ext>
            </a:extLst>
          </p:cNvPr>
          <p:cNvSpPr>
            <a:spLocks noGrp="1"/>
          </p:cNvSpPr>
          <p:nvPr>
            <p:ph type="body" sz="quarter" idx="28"/>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81270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7923213"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4832" y="984250"/>
            <a:ext cx="7253707" cy="4892675"/>
          </a:xfrm>
          <a:solidFill>
            <a:schemeClr val="bg2"/>
          </a:solidFill>
        </p:spPr>
        <p:txBody>
          <a:bodyPr/>
          <a:lstStyle/>
          <a:p>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995079"/>
            <a:ext cx="3254889" cy="553166"/>
          </a:xfrm>
        </p:spPr>
        <p:txBody>
          <a:bodyPr/>
          <a:lstStyle>
            <a:lvl1pPr>
              <a:defRPr>
                <a:solidFill>
                  <a:schemeClr val="bg2"/>
                </a:solidFill>
              </a:defRPr>
            </a:lvl1pPr>
          </a:lstStyle>
          <a:p>
            <a:r>
              <a:rPr lang="en-US" dirty="0"/>
              <a:t>Objectives</a:t>
            </a:r>
            <a:endParaRPr lang="en-GB" dirty="0"/>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r>
              <a:rPr lang="en-GB"/>
              <a:t>Confidential</a:t>
            </a:r>
            <a:endParaRPr lang="en-GB" dirty="0"/>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043C2FB7-9533-4568-9B8F-F5133F6949BD}" type="slidenum">
              <a:rPr lang="en-GB" smtClean="0"/>
              <a:pPr/>
              <a:t>‹#›</a:t>
            </a:fld>
            <a:endParaRPr lang="en-GB" dirty="0"/>
          </a:p>
        </p:txBody>
      </p:sp>
      <p:sp>
        <p:nvSpPr>
          <p:cNvPr id="13" name="Text Placeholder 8">
            <a:extLst>
              <a:ext uri="{FF2B5EF4-FFF2-40B4-BE49-F238E27FC236}">
                <a16:creationId xmlns:a16="http://schemas.microsoft.com/office/drawing/2014/main" id="{FCE8BAEC-689F-4FE4-A40E-545E4F9AD8E0}"/>
              </a:ext>
            </a:extLst>
          </p:cNvPr>
          <p:cNvSpPr>
            <a:spLocks noGrp="1"/>
          </p:cNvSpPr>
          <p:nvPr>
            <p:ph type="body" sz="quarter" idx="31"/>
          </p:nvPr>
        </p:nvSpPr>
        <p:spPr>
          <a:xfrm>
            <a:off x="8132763" y="1957388"/>
            <a:ext cx="3254375" cy="391953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748263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599276"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984250"/>
            <a:ext cx="7209536" cy="4892675"/>
          </a:xfrm>
        </p:spPr>
        <p:txBody>
          <a:bodyPr/>
          <a:lstStyle/>
          <a:p>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995079"/>
            <a:ext cx="3247592" cy="553166"/>
          </a:xfrm>
        </p:spPr>
        <p:txBody>
          <a:bodyPr/>
          <a:lstStyle>
            <a:lvl1pPr>
              <a:defRPr>
                <a:solidFill>
                  <a:schemeClr val="bg2"/>
                </a:solidFill>
              </a:defRPr>
            </a:lvl1pPr>
          </a:lstStyle>
          <a:p>
            <a:r>
              <a:rPr lang="en-US" dirty="0"/>
              <a:t>Objectives</a:t>
            </a:r>
            <a:endParaRPr lang="en-GB" dirty="0"/>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r>
              <a:rPr lang="en-GB"/>
              <a:t>Confidential</a:t>
            </a:r>
            <a:endParaRPr lang="en-GB" dirty="0"/>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043C2FB7-9533-4568-9B8F-F5133F6949BD}" type="slidenum">
              <a:rPr lang="en-GB" smtClean="0"/>
              <a:pPr/>
              <a:t>‹#›</a:t>
            </a:fld>
            <a:endParaRPr lang="en-GB" dirty="0"/>
          </a:p>
        </p:txBody>
      </p:sp>
      <p:sp>
        <p:nvSpPr>
          <p:cNvPr id="12" name="Text Placeholder 8">
            <a:extLst>
              <a:ext uri="{FF2B5EF4-FFF2-40B4-BE49-F238E27FC236}">
                <a16:creationId xmlns:a16="http://schemas.microsoft.com/office/drawing/2014/main" id="{D5A2AB75-7498-47E9-A8C7-3523A5348119}"/>
              </a:ext>
            </a:extLst>
          </p:cNvPr>
          <p:cNvSpPr>
            <a:spLocks noGrp="1"/>
          </p:cNvSpPr>
          <p:nvPr>
            <p:ph type="body" sz="quarter" idx="31"/>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52436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a:p>
        </p:txBody>
      </p:sp>
    </p:spTree>
    <p:extLst>
      <p:ext uri="{BB962C8B-B14F-4D97-AF65-F5344CB8AC3E}">
        <p14:creationId xmlns:p14="http://schemas.microsoft.com/office/powerpoint/2010/main" val="35949365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6401594"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4055130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3457575"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4872038" y="1957388"/>
            <a:ext cx="6515100"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42435702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8514659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D92F4-A8F2-4499-8F39-F933D1BAA28C}"/>
              </a:ext>
            </a:extLst>
          </p:cNvPr>
          <p:cNvSpPr>
            <a:spLocks noGrp="1"/>
          </p:cNvSpPr>
          <p:nvPr>
            <p:ph type="body" idx="1"/>
          </p:nvPr>
        </p:nvSpPr>
        <p:spPr>
          <a:xfrm>
            <a:off x="807268" y="1179459"/>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2C15650-183E-44A1-9171-2881E2F89F52}"/>
              </a:ext>
            </a:extLst>
          </p:cNvPr>
          <p:cNvSpPr>
            <a:spLocks noGrp="1"/>
          </p:cNvSpPr>
          <p:nvPr>
            <p:ph type="body" sz="quarter" idx="3"/>
          </p:nvPr>
        </p:nvSpPr>
        <p:spPr>
          <a:xfrm>
            <a:off x="6401594" y="1172296"/>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14">
            <a:extLst>
              <a:ext uri="{FF2B5EF4-FFF2-40B4-BE49-F238E27FC236}">
                <a16:creationId xmlns:a16="http://schemas.microsoft.com/office/drawing/2014/main" id="{C0CCA26C-8B72-4399-90B2-A26D0DF3ABC8}"/>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B95709F3-EDEE-4A9F-96C3-2805D869619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Footer Placeholder 3">
            <a:extLst>
              <a:ext uri="{FF2B5EF4-FFF2-40B4-BE49-F238E27FC236}">
                <a16:creationId xmlns:a16="http://schemas.microsoft.com/office/drawing/2014/main" id="{B4B8236D-3F61-4E74-945D-9E1F5AF75837}"/>
              </a:ext>
            </a:extLst>
          </p:cNvPr>
          <p:cNvSpPr>
            <a:spLocks noGrp="1"/>
          </p:cNvSpPr>
          <p:nvPr>
            <p:ph type="ftr" sz="quarter" idx="19"/>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B4CF1F7E-BA1B-469C-B3A7-1CE9767EFD5E}"/>
              </a:ext>
            </a:extLst>
          </p:cNvPr>
          <p:cNvSpPr>
            <a:spLocks noGrp="1"/>
          </p:cNvSpPr>
          <p:nvPr>
            <p:ph type="sldNum" sz="quarter" idx="20"/>
          </p:nvPr>
        </p:nvSpPr>
        <p:spPr/>
        <p:txBody>
          <a:bodyPr/>
          <a:lstStyle/>
          <a:p>
            <a:fld id="{043C2FB7-9533-4568-9B8F-F5133F6949BD}" type="slidenum">
              <a:rPr lang="en-GB" smtClean="0"/>
              <a:pPr/>
              <a:t>‹#›</a:t>
            </a:fld>
            <a:endParaRPr lang="en-GB" dirty="0"/>
          </a:p>
        </p:txBody>
      </p:sp>
      <p:sp>
        <p:nvSpPr>
          <p:cNvPr id="11" name="Content Placeholder 2">
            <a:extLst>
              <a:ext uri="{FF2B5EF4-FFF2-40B4-BE49-F238E27FC236}">
                <a16:creationId xmlns:a16="http://schemas.microsoft.com/office/drawing/2014/main" id="{FEC1B1FA-7248-44B8-854A-150E4D0AEF09}"/>
              </a:ext>
            </a:extLst>
          </p:cNvPr>
          <p:cNvSpPr>
            <a:spLocks noGrp="1"/>
          </p:cNvSpPr>
          <p:nvPr>
            <p:ph sz="half" idx="21"/>
          </p:nvPr>
        </p:nvSpPr>
        <p:spPr>
          <a:xfrm>
            <a:off x="803275"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a:extLst>
              <a:ext uri="{FF2B5EF4-FFF2-40B4-BE49-F238E27FC236}">
                <a16:creationId xmlns:a16="http://schemas.microsoft.com/office/drawing/2014/main" id="{83738319-7324-4B41-A8DB-A57AA0016E54}"/>
              </a:ext>
            </a:extLst>
          </p:cNvPr>
          <p:cNvSpPr>
            <a:spLocks noGrp="1"/>
          </p:cNvSpPr>
          <p:nvPr>
            <p:ph sz="half" idx="2"/>
          </p:nvPr>
        </p:nvSpPr>
        <p:spPr>
          <a:xfrm>
            <a:off x="6401594"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084327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p:txBody>
          <a:bodyPr/>
          <a:lstStyle/>
          <a:p>
            <a:r>
              <a:rPr lang="en-US" dirty="0"/>
              <a:t>Click to edit Master title style</a:t>
            </a:r>
            <a:endParaRPr lang="en-GB" dirty="0"/>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7" name="Text Placeholder 2">
            <a:extLst>
              <a:ext uri="{FF2B5EF4-FFF2-40B4-BE49-F238E27FC236}">
                <a16:creationId xmlns:a16="http://schemas.microsoft.com/office/drawing/2014/main" id="{7AF410B1-C5E0-40FF-B2B3-7E10919CA4C7}"/>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8187734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11767604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blue">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1341208812"/>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06D8EF4-6FB8-4F8C-87C8-859F7E7C0B4F}"/>
              </a:ext>
            </a:extLst>
          </p:cNvPr>
          <p:cNvSpPr>
            <a:spLocks noGrp="1"/>
          </p:cNvSpPr>
          <p:nvPr>
            <p:ph sz="quarter" idx="15"/>
          </p:nvPr>
        </p:nvSpPr>
        <p:spPr>
          <a:xfrm>
            <a:off x="804863" y="1470025"/>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7" name="Content Placeholder 14">
            <a:extLst>
              <a:ext uri="{FF2B5EF4-FFF2-40B4-BE49-F238E27FC236}">
                <a16:creationId xmlns:a16="http://schemas.microsoft.com/office/drawing/2014/main" id="{8F7C6624-6124-45AF-A656-F136EE4F0E09}"/>
              </a:ext>
            </a:extLst>
          </p:cNvPr>
          <p:cNvSpPr>
            <a:spLocks noGrp="1"/>
          </p:cNvSpPr>
          <p:nvPr>
            <p:ph sz="quarter" idx="16"/>
          </p:nvPr>
        </p:nvSpPr>
        <p:spPr>
          <a:xfrm>
            <a:off x="6348603" y="1470025"/>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4">
            <a:extLst>
              <a:ext uri="{FF2B5EF4-FFF2-40B4-BE49-F238E27FC236}">
                <a16:creationId xmlns:a16="http://schemas.microsoft.com/office/drawing/2014/main" id="{17226688-3B13-400F-8F75-4D08EC21C8D4}"/>
              </a:ext>
            </a:extLst>
          </p:cNvPr>
          <p:cNvSpPr>
            <a:spLocks noGrp="1"/>
          </p:cNvSpPr>
          <p:nvPr>
            <p:ph sz="quarter" idx="17"/>
          </p:nvPr>
        </p:nvSpPr>
        <p:spPr>
          <a:xfrm>
            <a:off x="804863" y="3914460"/>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14">
            <a:extLst>
              <a:ext uri="{FF2B5EF4-FFF2-40B4-BE49-F238E27FC236}">
                <a16:creationId xmlns:a16="http://schemas.microsoft.com/office/drawing/2014/main" id="{5F8239E0-4B04-43F2-AF17-4385E1F0C831}"/>
              </a:ext>
            </a:extLst>
          </p:cNvPr>
          <p:cNvSpPr>
            <a:spLocks noGrp="1"/>
          </p:cNvSpPr>
          <p:nvPr>
            <p:ph sz="quarter" idx="18"/>
          </p:nvPr>
        </p:nvSpPr>
        <p:spPr>
          <a:xfrm>
            <a:off x="6348603" y="3914460"/>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752280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ptop blue">
    <p:bg>
      <p:bgRef idx="1001">
        <a:schemeClr val="bg2"/>
      </p:bgRef>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3DA66B0-91CC-4E9A-B5B0-398811AA37F1}"/>
              </a:ext>
            </a:extLst>
          </p:cNvPr>
          <p:cNvSpPr>
            <a:spLocks noGrp="1"/>
          </p:cNvSpPr>
          <p:nvPr>
            <p:ph type="ftr" sz="quarter" idx="18"/>
          </p:nvPr>
        </p:nvSpPr>
        <p:spPr/>
        <p:txBody>
          <a:bodyPr/>
          <a:lstStyle>
            <a:lvl1pPr>
              <a:defRPr/>
            </a:lvl1pPr>
          </a:lstStyle>
          <a:p>
            <a:r>
              <a:rPr lang="en-GB"/>
              <a:t>Confidential</a:t>
            </a:r>
            <a:endParaRPr lang="en-GB" dirty="0"/>
          </a:p>
        </p:txBody>
      </p:sp>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043C2FB7-9533-4568-9B8F-F5133F6949BD}" type="slidenum">
              <a:rPr lang="en-GB" smtClean="0"/>
              <a:pPr/>
              <a:t>‹#›</a:t>
            </a:fld>
            <a:endParaRPr lang="en-GB" dirty="0"/>
          </a:p>
        </p:txBody>
      </p:sp>
      <p:sp>
        <p:nvSpPr>
          <p:cNvPr id="13" name="Line 11">
            <a:extLst>
              <a:ext uri="{FF2B5EF4-FFF2-40B4-BE49-F238E27FC236}">
                <a16:creationId xmlns:a16="http://schemas.microsoft.com/office/drawing/2014/main" id="{B41496BB-1636-4AFC-A6FC-FA74039A1E51}"/>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 Placeholder 13">
            <a:extLst>
              <a:ext uri="{FF2B5EF4-FFF2-40B4-BE49-F238E27FC236}">
                <a16:creationId xmlns:a16="http://schemas.microsoft.com/office/drawing/2014/main" id="{44E4A96F-0870-4B5D-AE81-ACF3745643F9}"/>
              </a:ext>
            </a:extLst>
          </p:cNvPr>
          <p:cNvSpPr>
            <a:spLocks noGrp="1"/>
          </p:cNvSpPr>
          <p:nvPr>
            <p:ph type="body" sz="quarter" idx="20"/>
          </p:nvPr>
        </p:nvSpPr>
        <p:spPr>
          <a:xfrm>
            <a:off x="804863" y="1957388"/>
            <a:ext cx="4067175" cy="3919538"/>
          </a:xfrm>
        </p:spPr>
        <p:txBody>
          <a:bodyPr/>
          <a:lstStyle>
            <a:lvl1pPr>
              <a:defRPr sz="1800"/>
            </a:lvl1pPr>
            <a:lvl2pPr>
              <a:defRPr sz="18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7" name="Text Placeholder 2">
            <a:extLst>
              <a:ext uri="{FF2B5EF4-FFF2-40B4-BE49-F238E27FC236}">
                <a16:creationId xmlns:a16="http://schemas.microsoft.com/office/drawing/2014/main" id="{CC23A650-ECCB-495A-941E-9DF147B4D24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14195862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837153" y="18049"/>
            <a:ext cx="6528348" cy="6839951"/>
          </a:xfrm>
          <a:prstGeom prst="rect">
            <a:avLst/>
          </a:prstGeom>
        </p:spPr>
      </p:pic>
      <p:sp>
        <p:nvSpPr>
          <p:cNvPr id="8" name="Footer Placeholder 7">
            <a:extLst>
              <a:ext uri="{FF2B5EF4-FFF2-40B4-BE49-F238E27FC236}">
                <a16:creationId xmlns:a16="http://schemas.microsoft.com/office/drawing/2014/main" id="{26E6DE77-9013-452C-BF9A-A0F7E97A65BF}"/>
              </a:ext>
            </a:extLst>
          </p:cNvPr>
          <p:cNvSpPr>
            <a:spLocks noGrp="1"/>
          </p:cNvSpPr>
          <p:nvPr>
            <p:ph type="ftr" sz="quarter" idx="18"/>
          </p:nvPr>
        </p:nvSpPr>
        <p:spPr/>
        <p:txBody>
          <a:bodyPr/>
          <a:lstStyle>
            <a:lvl1pPr>
              <a:defRPr/>
            </a:lvl1pPr>
          </a:lstStyle>
          <a:p>
            <a:r>
              <a:rPr lang="en-GB"/>
              <a:t>Confidential</a:t>
            </a:r>
            <a:endParaRPr lang="en-GB" dirty="0"/>
          </a:p>
        </p:txBody>
      </p:sp>
      <p:sp>
        <p:nvSpPr>
          <p:cNvPr id="12" name="Slide Number Placeholder 11">
            <a:extLst>
              <a:ext uri="{FF2B5EF4-FFF2-40B4-BE49-F238E27FC236}">
                <a16:creationId xmlns:a16="http://schemas.microsoft.com/office/drawing/2014/main" id="{228DB17A-26A8-446C-8945-DBFEAAABEB54}"/>
              </a:ext>
            </a:extLst>
          </p:cNvPr>
          <p:cNvSpPr>
            <a:spLocks noGrp="1"/>
          </p:cNvSpPr>
          <p:nvPr>
            <p:ph type="sldNum" sz="quarter" idx="19"/>
          </p:nvPr>
        </p:nvSpPr>
        <p:spPr/>
        <p:txBody>
          <a:bodyPr/>
          <a:lstStyle/>
          <a:p>
            <a:fld id="{043C2FB7-9533-4568-9B8F-F5133F6949BD}" type="slidenum">
              <a:rPr lang="en-GB" smtClean="0"/>
              <a:pPr/>
              <a:t>‹#›</a:t>
            </a:fld>
            <a:endParaRPr lang="en-GB" dirty="0"/>
          </a:p>
        </p:txBody>
      </p:sp>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6506343" cy="755904"/>
          </a:xfrm>
        </p:spPr>
        <p:txBody>
          <a:bodyPr/>
          <a:lstStyle/>
          <a:p>
            <a:r>
              <a:rPr lang="en-US" dirty="0"/>
              <a:t>Click to edit Master title style</a:t>
            </a:r>
            <a:endParaRPr lang="en-GB" dirty="0"/>
          </a:p>
        </p:txBody>
      </p:sp>
      <p:sp>
        <p:nvSpPr>
          <p:cNvPr id="15" name="Line 11">
            <a:extLst>
              <a:ext uri="{FF2B5EF4-FFF2-40B4-BE49-F238E27FC236}">
                <a16:creationId xmlns:a16="http://schemas.microsoft.com/office/drawing/2014/main" id="{03DBE64E-515F-4407-81E3-DBF36C8458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6506346"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dirty="0"/>
          </a:p>
        </p:txBody>
      </p:sp>
      <p:sp>
        <p:nvSpPr>
          <p:cNvPr id="11" name="Text Placeholder 13">
            <a:extLst>
              <a:ext uri="{FF2B5EF4-FFF2-40B4-BE49-F238E27FC236}">
                <a16:creationId xmlns:a16="http://schemas.microsoft.com/office/drawing/2014/main" id="{E2A1743A-BEDE-46A4-B32C-011004036D8E}"/>
              </a:ext>
            </a:extLst>
          </p:cNvPr>
          <p:cNvSpPr>
            <a:spLocks noGrp="1"/>
          </p:cNvSpPr>
          <p:nvPr>
            <p:ph type="body" sz="quarter" idx="20"/>
          </p:nvPr>
        </p:nvSpPr>
        <p:spPr>
          <a:xfrm>
            <a:off x="804863" y="1957388"/>
            <a:ext cx="4679950" cy="3919538"/>
          </a:xfrm>
        </p:spPr>
        <p:txBody>
          <a:bodyPr/>
          <a:lstStyle>
            <a:lvl1pPr>
              <a:defRPr sz="1800"/>
            </a:lvl1pPr>
            <a:lvl2pPr>
              <a:defRPr sz="18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792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8839771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5187786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ree Columns bi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933731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6" name="Picture Placeholder 3">
            <a:extLst>
              <a:ext uri="{FF2B5EF4-FFF2-40B4-BE49-F238E27FC236}">
                <a16:creationId xmlns:a16="http://schemas.microsoft.com/office/drawing/2014/main" id="{C46A86B0-F4B6-4986-A266-D425DAE57D0C}"/>
              </a:ext>
            </a:extLst>
          </p:cNvPr>
          <p:cNvSpPr>
            <a:spLocks noGrp="1"/>
          </p:cNvSpPr>
          <p:nvPr>
            <p:ph type="pic" sz="quarter" idx="25"/>
          </p:nvPr>
        </p:nvSpPr>
        <p:spPr>
          <a:xfrm>
            <a:off x="793749" y="1470025"/>
            <a:ext cx="3060000" cy="1618448"/>
          </a:xfrm>
        </p:spPr>
        <p:txBody>
          <a:bodyPr/>
          <a:lstStyle/>
          <a:p>
            <a:endParaRPr lang="en-GB" dirty="0"/>
          </a:p>
        </p:txBody>
      </p:sp>
      <p:sp>
        <p:nvSpPr>
          <p:cNvPr id="18" name="Picture Placeholder 3">
            <a:extLst>
              <a:ext uri="{FF2B5EF4-FFF2-40B4-BE49-F238E27FC236}">
                <a16:creationId xmlns:a16="http://schemas.microsoft.com/office/drawing/2014/main" id="{6C0E865C-C1CA-455E-873E-CDC433BBE0A1}"/>
              </a:ext>
            </a:extLst>
          </p:cNvPr>
          <p:cNvSpPr>
            <a:spLocks noGrp="1"/>
          </p:cNvSpPr>
          <p:nvPr>
            <p:ph type="pic" sz="quarter" idx="26"/>
          </p:nvPr>
        </p:nvSpPr>
        <p:spPr>
          <a:xfrm>
            <a:off x="4560539" y="1470025"/>
            <a:ext cx="3060000" cy="1618448"/>
          </a:xfrm>
        </p:spPr>
        <p:txBody>
          <a:bodyPr/>
          <a:lstStyle/>
          <a:p>
            <a:endParaRPr lang="en-GB" dirty="0"/>
          </a:p>
        </p:txBody>
      </p:sp>
      <p:sp>
        <p:nvSpPr>
          <p:cNvPr id="19" name="Picture Placeholder 3">
            <a:extLst>
              <a:ext uri="{FF2B5EF4-FFF2-40B4-BE49-F238E27FC236}">
                <a16:creationId xmlns:a16="http://schemas.microsoft.com/office/drawing/2014/main" id="{27387CE0-5475-4E8B-9C36-C71A635077C3}"/>
              </a:ext>
            </a:extLst>
          </p:cNvPr>
          <p:cNvSpPr>
            <a:spLocks noGrp="1"/>
          </p:cNvSpPr>
          <p:nvPr>
            <p:ph type="pic" sz="quarter" idx="27"/>
          </p:nvPr>
        </p:nvSpPr>
        <p:spPr>
          <a:xfrm>
            <a:off x="8327328" y="1470025"/>
            <a:ext cx="3060000" cy="1618448"/>
          </a:xfrm>
        </p:spPr>
        <p:txBody>
          <a:bodyPr/>
          <a:lstStyle/>
          <a:p>
            <a:endParaRPr lang="en-GB" dirty="0"/>
          </a:p>
        </p:txBody>
      </p:sp>
    </p:spTree>
    <p:extLst>
      <p:ext uri="{BB962C8B-B14F-4D97-AF65-F5344CB8AC3E}">
        <p14:creationId xmlns:p14="http://schemas.microsoft.com/office/powerpoint/2010/main" val="6205387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4" name="Content Placeholder 1">
            <a:extLst>
              <a:ext uri="{FF2B5EF4-FFF2-40B4-BE49-F238E27FC236}">
                <a16:creationId xmlns:a16="http://schemas.microsoft.com/office/drawing/2014/main" id="{A5839654-1D82-4106-8558-0C64204557AF}"/>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B923662F-1945-400C-A611-60CF658E79BB}"/>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Content Placeholder 1">
            <a:extLst>
              <a:ext uri="{FF2B5EF4-FFF2-40B4-BE49-F238E27FC236}">
                <a16:creationId xmlns:a16="http://schemas.microsoft.com/office/drawing/2014/main" id="{B02E5526-6A1B-49F0-B30B-9520112ECDCD}"/>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38253541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446202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813257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4470305"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8132571"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45276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ive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 name="Footer Placeholder 7">
            <a:extLst>
              <a:ext uri="{FF2B5EF4-FFF2-40B4-BE49-F238E27FC236}">
                <a16:creationId xmlns:a16="http://schemas.microsoft.com/office/drawing/2014/main" id="{DC9102F5-5695-4105-9CE3-5C046B919D79}"/>
              </a:ext>
            </a:extLst>
          </p:cNvPr>
          <p:cNvSpPr>
            <a:spLocks noGrp="1"/>
          </p:cNvSpPr>
          <p:nvPr userDrawn="1">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2730850"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6388199"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2734216"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6388199"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237954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x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 name="Footer Placeholder 7">
            <a:extLst>
              <a:ext uri="{FF2B5EF4-FFF2-40B4-BE49-F238E27FC236}">
                <a16:creationId xmlns:a16="http://schemas.microsoft.com/office/drawing/2014/main" id="{DC9102F5-5695-4105-9CE3-5C046B919D79}"/>
              </a:ext>
            </a:extLst>
          </p:cNvPr>
          <p:cNvSpPr>
            <a:spLocks noGrp="1"/>
          </p:cNvSpPr>
          <p:nvPr userDrawn="1">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804672"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446202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userDrawn="1">
            <p:ph sz="half" idx="23"/>
          </p:nvPr>
        </p:nvSpPr>
        <p:spPr>
          <a:xfrm>
            <a:off x="813257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808038"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4462021"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userDrawn="1">
            <p:ph type="body" sz="quarter" idx="26" hasCustomPrompt="1"/>
          </p:nvPr>
        </p:nvSpPr>
        <p:spPr>
          <a:xfrm>
            <a:off x="8132571"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909470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3552105"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6299538"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355434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630065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Content Placeholder 1">
            <a:extLst>
              <a:ext uri="{FF2B5EF4-FFF2-40B4-BE49-F238E27FC236}">
                <a16:creationId xmlns:a16="http://schemas.microsoft.com/office/drawing/2014/main" id="{6686B0D4-6FB7-4642-B7C9-8C03513952D0}"/>
              </a:ext>
            </a:extLst>
          </p:cNvPr>
          <p:cNvSpPr>
            <a:spLocks noGrp="1"/>
          </p:cNvSpPr>
          <p:nvPr>
            <p:ph sz="half" idx="27"/>
          </p:nvPr>
        </p:nvSpPr>
        <p:spPr>
          <a:xfrm>
            <a:off x="9046971"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20" name="Text Placeholder 3">
            <a:extLst>
              <a:ext uri="{FF2B5EF4-FFF2-40B4-BE49-F238E27FC236}">
                <a16:creationId xmlns:a16="http://schemas.microsoft.com/office/drawing/2014/main" id="{106F8535-DE90-4DE2-B6A3-7A0FEDD6D6B7}"/>
              </a:ext>
            </a:extLst>
          </p:cNvPr>
          <p:cNvSpPr>
            <a:spLocks noGrp="1"/>
          </p:cNvSpPr>
          <p:nvPr>
            <p:ph type="body" sz="quarter" idx="28" hasCustomPrompt="1"/>
          </p:nvPr>
        </p:nvSpPr>
        <p:spPr>
          <a:xfrm>
            <a:off x="9046971"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Tree>
    <p:extLst>
      <p:ext uri="{BB962C8B-B14F-4D97-AF65-F5344CB8AC3E}">
        <p14:creationId xmlns:p14="http://schemas.microsoft.com/office/powerpoint/2010/main" val="6137215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4460423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a:xfrm>
            <a:off x="609600" y="6483641"/>
            <a:ext cx="4114800" cy="144000"/>
          </a:xfrm>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4" name="Picture Placeholder 3">
            <a:extLst>
              <a:ext uri="{FF2B5EF4-FFF2-40B4-BE49-F238E27FC236}">
                <a16:creationId xmlns:a16="http://schemas.microsoft.com/office/drawing/2014/main" id="{72F99CD6-1C92-48AD-A9FC-1C6E96131CAC}"/>
              </a:ext>
            </a:extLst>
          </p:cNvPr>
          <p:cNvSpPr>
            <a:spLocks noGrp="1"/>
          </p:cNvSpPr>
          <p:nvPr>
            <p:ph type="pic" sz="quarter" idx="25"/>
          </p:nvPr>
        </p:nvSpPr>
        <p:spPr>
          <a:xfrm>
            <a:off x="793750" y="1470025"/>
            <a:ext cx="2340000" cy="1676260"/>
          </a:xfrm>
        </p:spPr>
        <p:txBody>
          <a:bodyPr/>
          <a:lstStyle/>
          <a:p>
            <a:endParaRPr lang="en-GB"/>
          </a:p>
        </p:txBody>
      </p:sp>
      <p:sp>
        <p:nvSpPr>
          <p:cNvPr id="22" name="Picture Placeholder 3">
            <a:extLst>
              <a:ext uri="{FF2B5EF4-FFF2-40B4-BE49-F238E27FC236}">
                <a16:creationId xmlns:a16="http://schemas.microsoft.com/office/drawing/2014/main" id="{C19B5914-4257-4A5C-8E43-78141913A0D3}"/>
              </a:ext>
            </a:extLst>
          </p:cNvPr>
          <p:cNvSpPr>
            <a:spLocks noGrp="1"/>
          </p:cNvSpPr>
          <p:nvPr>
            <p:ph type="pic" sz="quarter" idx="26"/>
          </p:nvPr>
        </p:nvSpPr>
        <p:spPr>
          <a:xfrm>
            <a:off x="3544943" y="1470025"/>
            <a:ext cx="2340000" cy="1676260"/>
          </a:xfrm>
        </p:spPr>
        <p:txBody>
          <a:bodyPr/>
          <a:lstStyle/>
          <a:p>
            <a:endParaRPr lang="en-GB"/>
          </a:p>
        </p:txBody>
      </p:sp>
      <p:sp>
        <p:nvSpPr>
          <p:cNvPr id="23" name="Picture Placeholder 3">
            <a:extLst>
              <a:ext uri="{FF2B5EF4-FFF2-40B4-BE49-F238E27FC236}">
                <a16:creationId xmlns:a16="http://schemas.microsoft.com/office/drawing/2014/main" id="{FB282771-378C-4050-995F-291F99491693}"/>
              </a:ext>
            </a:extLst>
          </p:cNvPr>
          <p:cNvSpPr>
            <a:spLocks noGrp="1"/>
          </p:cNvSpPr>
          <p:nvPr>
            <p:ph type="pic" sz="quarter" idx="27"/>
          </p:nvPr>
        </p:nvSpPr>
        <p:spPr>
          <a:xfrm>
            <a:off x="6296136" y="1470025"/>
            <a:ext cx="2340000" cy="1676260"/>
          </a:xfrm>
        </p:spPr>
        <p:txBody>
          <a:bodyPr/>
          <a:lstStyle/>
          <a:p>
            <a:endParaRPr lang="en-GB"/>
          </a:p>
        </p:txBody>
      </p:sp>
      <p:sp>
        <p:nvSpPr>
          <p:cNvPr id="24" name="Picture Placeholder 3">
            <a:extLst>
              <a:ext uri="{FF2B5EF4-FFF2-40B4-BE49-F238E27FC236}">
                <a16:creationId xmlns:a16="http://schemas.microsoft.com/office/drawing/2014/main" id="{70D5E27C-2AC8-4AB1-9358-CBE4F763BC40}"/>
              </a:ext>
            </a:extLst>
          </p:cNvPr>
          <p:cNvSpPr>
            <a:spLocks noGrp="1"/>
          </p:cNvSpPr>
          <p:nvPr>
            <p:ph type="pic" sz="quarter" idx="28"/>
          </p:nvPr>
        </p:nvSpPr>
        <p:spPr>
          <a:xfrm>
            <a:off x="9047328" y="1470025"/>
            <a:ext cx="2340000" cy="1676260"/>
          </a:xfrm>
        </p:spPr>
        <p:txBody>
          <a:bodyPr/>
          <a:lstStyle/>
          <a:p>
            <a:endParaRPr lang="en-GB" dirty="0"/>
          </a:p>
        </p:txBody>
      </p:sp>
    </p:spTree>
    <p:extLst>
      <p:ext uri="{BB962C8B-B14F-4D97-AF65-F5344CB8AC3E}">
        <p14:creationId xmlns:p14="http://schemas.microsoft.com/office/powerpoint/2010/main" val="39973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b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470026"/>
            <a:ext cx="1058005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a:p>
        </p:txBody>
      </p:sp>
    </p:spTree>
    <p:extLst>
      <p:ext uri="{BB962C8B-B14F-4D97-AF65-F5344CB8AC3E}">
        <p14:creationId xmlns:p14="http://schemas.microsoft.com/office/powerpoint/2010/main" val="18036144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dirty="0"/>
              <a:t>Click to edit Master title style</a:t>
            </a:r>
            <a:endParaRPr lang="en-GB" dirty="0"/>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857971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itle 1">
            <a:extLst>
              <a:ext uri="{FF2B5EF4-FFF2-40B4-BE49-F238E27FC236}">
                <a16:creationId xmlns:a16="http://schemas.microsoft.com/office/drawing/2014/main" id="{3F8A4570-3685-4E65-BC9F-C4C12A3BC51C}"/>
              </a:ext>
            </a:extLst>
          </p:cNvPr>
          <p:cNvSpPr>
            <a:spLocks noGrp="1"/>
          </p:cNvSpPr>
          <p:nvPr>
            <p:ph type="ctrTitle"/>
          </p:nvPr>
        </p:nvSpPr>
        <p:spPr>
          <a:xfrm>
            <a:off x="9428480" y="4626667"/>
            <a:ext cx="2072639" cy="1237665"/>
          </a:xfrm>
        </p:spPr>
        <p:txBody>
          <a:bodyPr anchor="b"/>
          <a:lstStyle>
            <a:lvl1pPr algn="l">
              <a:defRPr sz="1800">
                <a:solidFill>
                  <a:schemeClr val="tx2"/>
                </a:solidFill>
              </a:defRPr>
            </a:lvl1pPr>
          </a:lstStyle>
          <a:p>
            <a:r>
              <a:rPr lang="en-US" dirty="0"/>
              <a:t>Click to edit Master title style</a:t>
            </a:r>
            <a:endParaRPr lang="en-GB" dirty="0"/>
          </a:p>
        </p:txBody>
      </p:sp>
      <p:grpSp>
        <p:nvGrpSpPr>
          <p:cNvPr id="23" name="Group 22">
            <a:extLst>
              <a:ext uri="{FF2B5EF4-FFF2-40B4-BE49-F238E27FC236}">
                <a16:creationId xmlns:a16="http://schemas.microsoft.com/office/drawing/2014/main" id="{6C92CD6A-ED7E-4D35-BAE5-B97C92F3074F}"/>
              </a:ext>
            </a:extLst>
          </p:cNvPr>
          <p:cNvGrpSpPr/>
          <p:nvPr userDrawn="1"/>
        </p:nvGrpSpPr>
        <p:grpSpPr>
          <a:xfrm>
            <a:off x="2017181" y="1303185"/>
            <a:ext cx="1634069" cy="518287"/>
            <a:chOff x="2017181" y="1303185"/>
            <a:chExt cx="1634069" cy="518287"/>
          </a:xfrm>
        </p:grpSpPr>
        <p:sp>
          <p:nvSpPr>
            <p:cNvPr id="9" name="Freeform 26">
              <a:extLst>
                <a:ext uri="{FF2B5EF4-FFF2-40B4-BE49-F238E27FC236}">
                  <a16:creationId xmlns:a16="http://schemas.microsoft.com/office/drawing/2014/main" id="{DE99284C-E2AD-41A0-B242-1E9B0E84F25F}"/>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7">
              <a:extLst>
                <a:ext uri="{FF2B5EF4-FFF2-40B4-BE49-F238E27FC236}">
                  <a16:creationId xmlns:a16="http://schemas.microsoft.com/office/drawing/2014/main" id="{0CD5324F-17E2-4E66-AA21-76F37C24938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8">
              <a:extLst>
                <a:ext uri="{FF2B5EF4-FFF2-40B4-BE49-F238E27FC236}">
                  <a16:creationId xmlns:a16="http://schemas.microsoft.com/office/drawing/2014/main" id="{2F09C407-C933-46EC-A775-F239B921E6B4}"/>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29">
              <a:extLst>
                <a:ext uri="{FF2B5EF4-FFF2-40B4-BE49-F238E27FC236}">
                  <a16:creationId xmlns:a16="http://schemas.microsoft.com/office/drawing/2014/main" id="{A59C8678-39CD-4E1E-9EB3-8449273C6237}"/>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0">
              <a:extLst>
                <a:ext uri="{FF2B5EF4-FFF2-40B4-BE49-F238E27FC236}">
                  <a16:creationId xmlns:a16="http://schemas.microsoft.com/office/drawing/2014/main" id="{DEF75281-66EA-467F-A645-DFF6A6EAA044}"/>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31">
              <a:extLst>
                <a:ext uri="{FF2B5EF4-FFF2-40B4-BE49-F238E27FC236}">
                  <a16:creationId xmlns:a16="http://schemas.microsoft.com/office/drawing/2014/main" id="{3F5BD869-6564-4968-9490-1F853477E0EF}"/>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2">
              <a:extLst>
                <a:ext uri="{FF2B5EF4-FFF2-40B4-BE49-F238E27FC236}">
                  <a16:creationId xmlns:a16="http://schemas.microsoft.com/office/drawing/2014/main" id="{3EDB1051-6B64-49E6-BD65-5CEB0B4F0D76}"/>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3">
              <a:extLst>
                <a:ext uri="{FF2B5EF4-FFF2-40B4-BE49-F238E27FC236}">
                  <a16:creationId xmlns:a16="http://schemas.microsoft.com/office/drawing/2014/main" id="{815CB7C1-6900-4996-AC9B-E3B32DB9D6F8}"/>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34">
              <a:extLst>
                <a:ext uri="{FF2B5EF4-FFF2-40B4-BE49-F238E27FC236}">
                  <a16:creationId xmlns:a16="http://schemas.microsoft.com/office/drawing/2014/main" id="{2845D648-3776-4102-8D46-250B9C354EB3}"/>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Line 6">
            <a:extLst>
              <a:ext uri="{FF2B5EF4-FFF2-40B4-BE49-F238E27FC236}">
                <a16:creationId xmlns:a16="http://schemas.microsoft.com/office/drawing/2014/main" id="{EA373F53-53C4-474C-836E-61FF6B02D1D8}"/>
              </a:ext>
            </a:extLst>
          </p:cNvPr>
          <p:cNvSpPr>
            <a:spLocks noChangeShapeType="1"/>
          </p:cNvSpPr>
          <p:nvPr userDrawn="1"/>
        </p:nvSpPr>
        <p:spPr bwMode="auto">
          <a:xfrm>
            <a:off x="509289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7">
            <a:extLst>
              <a:ext uri="{FF2B5EF4-FFF2-40B4-BE49-F238E27FC236}">
                <a16:creationId xmlns:a16="http://schemas.microsoft.com/office/drawing/2014/main" id="{6BD4413F-62AD-4373-B07F-B9745E67D600}"/>
              </a:ext>
            </a:extLst>
          </p:cNvPr>
          <p:cNvSpPr>
            <a:spLocks noChangeShapeType="1"/>
          </p:cNvSpPr>
          <p:nvPr userDrawn="1"/>
        </p:nvSpPr>
        <p:spPr bwMode="auto">
          <a:xfrm>
            <a:off x="10995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8">
            <a:extLst>
              <a:ext uri="{FF2B5EF4-FFF2-40B4-BE49-F238E27FC236}">
                <a16:creationId xmlns:a16="http://schemas.microsoft.com/office/drawing/2014/main" id="{D48B21F6-C545-4B7E-84E9-E19F01568154}"/>
              </a:ext>
            </a:extLst>
          </p:cNvPr>
          <p:cNvSpPr>
            <a:spLocks noChangeShapeType="1"/>
          </p:cNvSpPr>
          <p:nvPr userDrawn="1"/>
        </p:nvSpPr>
        <p:spPr bwMode="auto">
          <a:xfrm>
            <a:off x="459054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6">
            <a:extLst>
              <a:ext uri="{FF2B5EF4-FFF2-40B4-BE49-F238E27FC236}">
                <a16:creationId xmlns:a16="http://schemas.microsoft.com/office/drawing/2014/main" id="{53C271A6-1538-44A7-A8D2-BDBAEB4EAD35}"/>
              </a:ext>
            </a:extLst>
          </p:cNvPr>
          <p:cNvSpPr>
            <a:spLocks noChangeShapeType="1"/>
          </p:cNvSpPr>
          <p:nvPr userDrawn="1"/>
        </p:nvSpPr>
        <p:spPr bwMode="auto">
          <a:xfrm>
            <a:off x="11581808"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7">
            <a:extLst>
              <a:ext uri="{FF2B5EF4-FFF2-40B4-BE49-F238E27FC236}">
                <a16:creationId xmlns:a16="http://schemas.microsoft.com/office/drawing/2014/main" id="{972D9229-07E7-4BE5-9E2B-76A227B3BFE5}"/>
              </a:ext>
            </a:extLst>
          </p:cNvPr>
          <p:cNvSpPr>
            <a:spLocks noChangeShapeType="1"/>
          </p:cNvSpPr>
          <p:nvPr userDrawn="1"/>
        </p:nvSpPr>
        <p:spPr bwMode="auto">
          <a:xfrm>
            <a:off x="9095932" y="2100134"/>
            <a:ext cx="0" cy="3708000"/>
          </a:xfrm>
          <a:prstGeom prst="line">
            <a:avLst/>
          </a:prstGeom>
          <a:noFill/>
          <a:ln w="952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6">
            <a:extLst>
              <a:ext uri="{FF2B5EF4-FFF2-40B4-BE49-F238E27FC236}">
                <a16:creationId xmlns:a16="http://schemas.microsoft.com/office/drawing/2014/main" id="{AD03812C-3733-40A5-93C6-D4C25C670C9D}"/>
              </a:ext>
            </a:extLst>
          </p:cNvPr>
          <p:cNvSpPr>
            <a:spLocks noChangeShapeType="1"/>
          </p:cNvSpPr>
          <p:nvPr userDrawn="1"/>
        </p:nvSpPr>
        <p:spPr bwMode="auto">
          <a:xfrm>
            <a:off x="2079436" y="2100134"/>
            <a:ext cx="0" cy="37080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2496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nstructions 1">
    <p:spTree>
      <p:nvGrpSpPr>
        <p:cNvPr id="1" name=""/>
        <p:cNvGrpSpPr/>
        <p:nvPr/>
      </p:nvGrpSpPr>
      <p:grpSpPr>
        <a:xfrm>
          <a:off x="0" y="0"/>
          <a:ext cx="0" cy="0"/>
          <a:chOff x="0" y="0"/>
          <a:chExt cx="0" cy="0"/>
        </a:xfrm>
      </p:grpSpPr>
      <p:sp>
        <p:nvSpPr>
          <p:cNvPr id="22" name="TextBox 21"/>
          <p:cNvSpPr txBox="1"/>
          <p:nvPr userDrawn="1"/>
        </p:nvSpPr>
        <p:spPr>
          <a:xfrm>
            <a:off x="806400" y="1957388"/>
            <a:ext cx="4056200" cy="39195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This template was created with a master theme called Capita August 2019. Use this quick reference guide to help choose your layouts, add content, and format text and content elements. </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Getting started</a:t>
            </a:r>
            <a:br>
              <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You can modify any of the existing example slides in this template, or start with a fresh layout.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Starting fresh</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New Slide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select the layout from the Capita Theme in the dropdown menu which appears to best suit your content.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change your layout</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select an option from the </a:t>
            </a:r>
            <a:r>
              <a:rPr kumimoji="0" lang="en-US" sz="1400" b="0" i="0" u="none" strike="noStrike" kern="1200" cap="none" spc="0" normalizeH="0" baseline="0" noProof="0" dirty="0" err="1">
                <a:ln>
                  <a:noFill/>
                </a:ln>
                <a:solidFill>
                  <a:schemeClr val="tx2"/>
                </a:solidFill>
                <a:effectLst/>
                <a:uLnTx/>
                <a:uFillTx/>
                <a:latin typeface="Arial Regular" charset="0"/>
                <a:ea typeface="Arial Regular" charset="0"/>
                <a:cs typeface="Arial Regular" charset="0"/>
              </a:rPr>
              <a:t>CapitaTheme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in the dropdown menu. Your slide will adopt the newly selected format and content will shift accordingly.</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Avoid stretching, shrinking and adding new elements to your layout. instead, select a predesigned layout that meets your needs. </a:t>
            </a:r>
            <a:b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This ensures consistency and prevents errors later on.</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18" name="Line 11">
            <a:extLst>
              <a:ext uri="{FF2B5EF4-FFF2-40B4-BE49-F238E27FC236}">
                <a16:creationId xmlns:a16="http://schemas.microsoft.com/office/drawing/2014/main" id="{82A72A21-7934-4491-8AFF-5C59B8DA862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1AFA15DE-30AD-4640-A44D-7B96B39EC318}"/>
              </a:ext>
            </a:extLst>
          </p:cNvPr>
          <p:cNvSpPr txBox="1"/>
          <p:nvPr userDrawn="1"/>
        </p:nvSpPr>
        <p:spPr>
          <a:xfrm>
            <a:off x="806400"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20" name="Rectangle 19">
            <a:extLst>
              <a:ext uri="{FF2B5EF4-FFF2-40B4-BE49-F238E27FC236}">
                <a16:creationId xmlns:a16="http://schemas.microsoft.com/office/drawing/2014/main" id="{EF0E1C60-E9FB-4179-9731-37D5D5CD52ED}"/>
              </a:ext>
            </a:extLst>
          </p:cNvPr>
          <p:cNvSpPr/>
          <p:nvPr userDrawn="1"/>
        </p:nvSpPr>
        <p:spPr>
          <a:xfrm>
            <a:off x="806400" y="625655"/>
            <a:ext cx="1792157" cy="369332"/>
          </a:xfrm>
          <a:prstGeom prst="rect">
            <a:avLst/>
          </a:prstGeom>
        </p:spPr>
        <p:txBody>
          <a:bodyPr wrap="none" lIns="0" tIns="0" rIns="0" bIns="0">
            <a:spAutoFit/>
          </a:bodyPr>
          <a:lstStyle/>
          <a:p>
            <a:r>
              <a:rPr lang="en-US" sz="2400" b="1" dirty="0">
                <a:solidFill>
                  <a:schemeClr val="tx2"/>
                </a:solidFill>
              </a:rPr>
              <a:t>Introduction</a:t>
            </a:r>
          </a:p>
        </p:txBody>
      </p:sp>
      <p:pic>
        <p:nvPicPr>
          <p:cNvPr id="17" name="Picture 16" descr="A picture containing device, meter&#10;&#10;Description automatically generated">
            <a:extLst>
              <a:ext uri="{FF2B5EF4-FFF2-40B4-BE49-F238E27FC236}">
                <a16:creationId xmlns:a16="http://schemas.microsoft.com/office/drawing/2014/main" id="{CED4C42F-B79D-4DE8-9094-471BEC62AD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400" y="979488"/>
            <a:ext cx="10584000" cy="800099"/>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74F40086-7D68-4F2B-A9B2-2FB6F58AD3B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84813" y="1957388"/>
            <a:ext cx="2088489" cy="4633416"/>
          </a:xfrm>
          <a:prstGeom prst="rect">
            <a:avLst/>
          </a:prstGeom>
          <a:ln>
            <a:noFill/>
          </a:ln>
          <a:effectLst/>
        </p:spPr>
      </p:pic>
      <p:pic>
        <p:nvPicPr>
          <p:cNvPr id="27" name="Picture 26" descr="A screenshot of a computer&#10;&#10;Description automatically generated">
            <a:extLst>
              <a:ext uri="{FF2B5EF4-FFF2-40B4-BE49-F238E27FC236}">
                <a16:creationId xmlns:a16="http://schemas.microsoft.com/office/drawing/2014/main" id="{5E4AB281-A4F7-4F75-B3F9-80E53DA3312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923214" y="1964471"/>
            <a:ext cx="3132714" cy="4151321"/>
          </a:xfrm>
          <a:prstGeom prst="rect">
            <a:avLst/>
          </a:prstGeom>
          <a:ln w="12700">
            <a:noFill/>
          </a:ln>
          <a:effectLst/>
        </p:spPr>
      </p:pic>
      <p:sp>
        <p:nvSpPr>
          <p:cNvPr id="28" name="Rectangle 27">
            <a:extLst>
              <a:ext uri="{FF2B5EF4-FFF2-40B4-BE49-F238E27FC236}">
                <a16:creationId xmlns:a16="http://schemas.microsoft.com/office/drawing/2014/main" id="{CE123C39-98FE-4097-9E37-9FF88207D114}"/>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8EE3BA-5F3A-4F48-8A1F-E0C79FC0F78F}"/>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F960805-EC4A-42A4-8D90-286673E76834}"/>
              </a:ext>
            </a:extLst>
          </p:cNvPr>
          <p:cNvSpPr/>
          <p:nvPr userDrawn="1"/>
        </p:nvSpPr>
        <p:spPr>
          <a:xfrm>
            <a:off x="5484812" y="2656060"/>
            <a:ext cx="2161983" cy="394903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F2A68BA-4671-4598-8922-810AA6AC75AF}"/>
              </a:ext>
            </a:extLst>
          </p:cNvPr>
          <p:cNvSpPr/>
          <p:nvPr userDrawn="1"/>
        </p:nvSpPr>
        <p:spPr>
          <a:xfrm>
            <a:off x="7937150" y="2190207"/>
            <a:ext cx="3132714" cy="38168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33805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nstructions 2">
    <p:spTree>
      <p:nvGrpSpPr>
        <p:cNvPr id="1" name=""/>
        <p:cNvGrpSpPr/>
        <p:nvPr/>
      </p:nvGrpSpPr>
      <p:grpSpPr>
        <a:xfrm>
          <a:off x="0" y="0"/>
          <a:ext cx="0" cy="0"/>
          <a:chOff x="0" y="0"/>
          <a:chExt cx="0" cy="0"/>
        </a:xfrm>
      </p:grpSpPr>
      <p:sp>
        <p:nvSpPr>
          <p:cNvPr id="22" name="TextBox 21"/>
          <p:cNvSpPr txBox="1"/>
          <p:nvPr userDrawn="1"/>
        </p:nvSpPr>
        <p:spPr>
          <a:xfrm>
            <a:off x="804863" y="2938463"/>
            <a:ext cx="4067176" cy="1231106"/>
          </a:xfrm>
          <a:prstGeom prst="rect">
            <a:avLst/>
          </a:prstGeom>
          <a:noFill/>
        </p:spPr>
        <p:txBody>
          <a:bodyPr wrap="square" lIns="0" tIns="0" rIns="0" bIns="0" rtlCol="0">
            <a:spAutoFit/>
          </a:bodyPr>
          <a:lstStyle/>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There is no need to manually style text when using the Capita Theme. Text styles,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including bullets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are preset and can be found by using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 tool</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Use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 Less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 More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buttons in the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navigate between preset text styles.</a:t>
            </a:r>
          </a:p>
        </p:txBody>
      </p:sp>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8" name="Line 11">
            <a:extLst>
              <a:ext uri="{FF2B5EF4-FFF2-40B4-BE49-F238E27FC236}">
                <a16:creationId xmlns:a16="http://schemas.microsoft.com/office/drawing/2014/main" id="{BB4C48B3-02BC-4895-A9FD-6CFD5D2AF5BE}"/>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BD3EF62D-FD75-4F3A-86D4-6EA3101BA798}"/>
              </a:ext>
            </a:extLst>
          </p:cNvPr>
          <p:cNvSpPr txBox="1"/>
          <p:nvPr userDrawn="1"/>
        </p:nvSpPr>
        <p:spPr>
          <a:xfrm>
            <a:off x="6091237" y="2938463"/>
            <a:ext cx="5295899" cy="2958141"/>
          </a:xfrm>
          <a:prstGeom prst="rect">
            <a:avLst/>
          </a:prstGeom>
          <a:solidFill>
            <a:schemeClr val="bg1">
              <a:lumMod val="95000"/>
            </a:schemeClr>
          </a:solidFill>
        </p:spPr>
        <p:txBody>
          <a:bodyPr wrap="square" lIns="252000" tIns="180000" rIns="324000" bIns="108000" rtlCol="0">
            <a:noAutofit/>
          </a:body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1800" b="1" i="0" u="none" strike="noStrike" kern="1200" cap="none" spc="0" normalizeH="0" baseline="0" noProof="0" dirty="0">
                <a:ln>
                  <a:noFill/>
                </a:ln>
                <a:solidFill>
                  <a:srgbClr val="02083C"/>
                </a:solidFill>
                <a:effectLst/>
                <a:uLnTx/>
                <a:uFillTx/>
                <a:latin typeface="+mn-lt"/>
                <a:ea typeface="+mn-ea"/>
                <a:cs typeface="+mn-cs"/>
              </a:rPr>
              <a:t>First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Subheading</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1524000" algn="l"/>
              </a:tabLst>
              <a:defRPr/>
            </a:pPr>
            <a:r>
              <a:rPr kumimoji="0" lang="en-US" sz="1800" b="0" i="0" u="none" strike="noStrike" kern="1200" cap="none" spc="0" normalizeH="0" baseline="0" noProof="0" dirty="0">
                <a:ln>
                  <a:noFill/>
                </a:ln>
                <a:solidFill>
                  <a:srgbClr val="02083C"/>
                </a:solidFill>
                <a:effectLst/>
                <a:uLnTx/>
                <a:uFillTx/>
                <a:latin typeface="+mn-lt"/>
                <a:ea typeface="+mn-ea"/>
                <a:cs typeface="+mn-cs"/>
              </a:rPr>
              <a:t>Second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Body text</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179388" marR="0" lvl="2" indent="-179388" algn="l" defTabSz="914400" rtl="0" eaLnBrk="1" fontAlgn="auto" latinLnBrk="0" hangingPunct="1">
              <a:lnSpc>
                <a:spcPct val="100000"/>
              </a:lnSpc>
              <a:spcBef>
                <a:spcPts val="600"/>
              </a:spcBef>
              <a:spcAft>
                <a:spcPts val="0"/>
              </a:spcAft>
              <a:buClr>
                <a:srgbClr val="02083C"/>
              </a:buClr>
              <a:buSzTx/>
              <a:buFont typeface="Arial" panose="020B0604020202020204" pitchFamily="34" charset="0"/>
              <a:buChar char="•"/>
              <a:tabLst>
                <a:tab pos="1524000" algn="l"/>
              </a:tabLst>
              <a:defRPr/>
            </a:pPr>
            <a:r>
              <a:rPr kumimoji="0" lang="en-US" sz="1800" b="0" i="0" u="none" strike="noStrike" kern="1200" cap="none" spc="0" normalizeH="0" baseline="0" noProof="0" dirty="0">
                <a:ln>
                  <a:noFill/>
                </a:ln>
                <a:solidFill>
                  <a:srgbClr val="02083C"/>
                </a:solidFill>
                <a:effectLst/>
                <a:uLnTx/>
                <a:uFillTx/>
                <a:latin typeface="+mn-lt"/>
                <a:ea typeface="+mn-ea"/>
                <a:cs typeface="+mn-cs"/>
              </a:rPr>
              <a:t>Third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one</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357188" marR="0" lvl="3" indent="-171450"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400" b="0" i="0" u="none" strike="noStrike" kern="1200" cap="none" spc="0" normalizeH="0" baseline="0" noProof="0" dirty="0">
                <a:ln>
                  <a:noFill/>
                </a:ln>
                <a:solidFill>
                  <a:srgbClr val="02083C"/>
                </a:solidFill>
                <a:effectLst/>
                <a:uLnTx/>
                <a:uFillTx/>
                <a:latin typeface="+mn-lt"/>
                <a:ea typeface="+mn-ea"/>
                <a:cs typeface="+mn-cs"/>
              </a:rPr>
              <a:t>Fourth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two</a:t>
            </a:r>
            <a:endPar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536575" marR="0" lvl="4" indent="-182563"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200" b="0" i="0" u="none" strike="noStrike" kern="1200" cap="none" spc="0" normalizeH="0" baseline="0" noProof="0" dirty="0">
                <a:ln>
                  <a:noFill/>
                </a:ln>
                <a:solidFill>
                  <a:srgbClr val="02083C"/>
                </a:solidFill>
                <a:effectLst/>
                <a:uLnTx/>
                <a:uFillTx/>
                <a:latin typeface="+mn-lt"/>
                <a:ea typeface="+mn-ea"/>
                <a:cs typeface="+mn-cs"/>
              </a:rPr>
              <a:t>Fifth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three</a:t>
            </a:r>
          </a:p>
          <a:p>
            <a:pPr marL="0" marR="0" lvl="5" indent="0" algn="l" defTabSz="914400" rtl="0" eaLnBrk="1" fontAlgn="auto" latinLnBrk="0" hangingPunct="1">
              <a:lnSpc>
                <a:spcPct val="100000"/>
              </a:lnSpc>
              <a:spcBef>
                <a:spcPts val="500"/>
              </a:spcBef>
              <a:spcAft>
                <a:spcPts val="0"/>
              </a:spcAft>
              <a:buClr>
                <a:srgbClr val="02083C"/>
              </a:buClr>
              <a:buSzTx/>
              <a:buFont typeface="Arial" panose="020B0604020202020204" pitchFamily="34" charset="0"/>
              <a:buNone/>
              <a:tabLst>
                <a:tab pos="1524000" algn="l"/>
              </a:tabLst>
              <a:defRPr/>
            </a:pPr>
            <a:r>
              <a:rPr kumimoji="0" lang="en-US" sz="1200" b="0" i="1" u="none" strike="noStrike" kern="1200" cap="none" spc="0" normalizeH="0" baseline="0" noProof="0" dirty="0">
                <a:ln>
                  <a:noFill/>
                </a:ln>
                <a:solidFill>
                  <a:srgbClr val="02083C"/>
                </a:solidFill>
                <a:effectLst/>
                <a:uLnTx/>
                <a:uFillTx/>
                <a:latin typeface="+mn-lt"/>
                <a:ea typeface="+mn-ea"/>
                <a:cs typeface="+mn-cs"/>
              </a:rPr>
              <a:t>Sixth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a:t>
            </a:r>
            <a:endParaRPr kumimoji="0" lang="en-US" sz="1200" b="0" i="1"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0" marR="0" lvl="6"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1" i="0" u="none" strike="noStrike" kern="1200" cap="all" spc="0" normalizeH="0" baseline="0" noProof="0" dirty="0">
                <a:ln>
                  <a:noFill/>
                </a:ln>
                <a:solidFill>
                  <a:srgbClr val="02083C"/>
                </a:solidFill>
                <a:effectLst/>
                <a:uLnTx/>
                <a:uFillTx/>
                <a:latin typeface="+mn-lt"/>
                <a:ea typeface="+mn-ea"/>
                <a:cs typeface="+mn-cs"/>
              </a:rPr>
              <a:t>Seventh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Bold</a:t>
            </a:r>
            <a:endParaRPr kumimoji="0" lang="en-US" sz="1200" b="1"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7"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0" i="0" u="none" strike="noStrike" kern="1200" cap="all" spc="0" normalizeH="0" baseline="0" noProof="0" dirty="0">
                <a:ln>
                  <a:noFill/>
                </a:ln>
                <a:solidFill>
                  <a:srgbClr val="02083C"/>
                </a:solidFill>
                <a:effectLst/>
                <a:uLnTx/>
                <a:uFillTx/>
                <a:latin typeface="+mn-lt"/>
                <a:ea typeface="+mn-ea"/>
                <a:cs typeface="+mn-cs"/>
              </a:rPr>
              <a:t>Eighth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a:t>
            </a:r>
            <a:endParaRPr kumimoji="0" lang="en-US" sz="1200" b="0"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8" indent="0" algn="l" defTabSz="914400" rtl="0" eaLnBrk="1" fontAlgn="auto" latinLnBrk="0" hangingPunct="1">
              <a:lnSpc>
                <a:spcPct val="90000"/>
              </a:lnSpc>
              <a:spcBef>
                <a:spcPts val="600"/>
              </a:spcBef>
              <a:spcAft>
                <a:spcPts val="0"/>
              </a:spcAft>
              <a:buClr>
                <a:srgbClr val="02083C"/>
              </a:buClr>
              <a:buSzTx/>
              <a:buFont typeface="Arial" panose="020B0604020202020204" pitchFamily="34" charset="0"/>
              <a:buNone/>
              <a:tabLst>
                <a:tab pos="1524000" algn="l"/>
              </a:tabLst>
              <a:defRPr/>
            </a:pPr>
            <a:r>
              <a:rPr kumimoji="0" lang="en-US" sz="900" b="0" i="0" u="none" strike="noStrike" kern="1200" cap="none" spc="0" normalizeH="0" baseline="0" noProof="0" dirty="0">
                <a:ln>
                  <a:noFill/>
                </a:ln>
                <a:solidFill>
                  <a:srgbClr val="02083C"/>
                </a:solidFill>
                <a:effectLst/>
                <a:uLnTx/>
                <a:uFillTx/>
                <a:latin typeface="+mn-lt"/>
                <a:ea typeface="+mn-ea"/>
                <a:cs typeface="+mn-cs"/>
              </a:rPr>
              <a:t>Ninth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a:t>
            </a:r>
            <a:r>
              <a:rPr kumimoji="0" lang="en-US" sz="12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Smallprint</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9pt</a:t>
            </a:r>
            <a:endParaRPr kumimoji="0" lang="en-US" sz="9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0" name="Rectangle 9">
            <a:extLst>
              <a:ext uri="{FF2B5EF4-FFF2-40B4-BE49-F238E27FC236}">
                <a16:creationId xmlns:a16="http://schemas.microsoft.com/office/drawing/2014/main" id="{7C9DAB74-D510-4A0E-A0EC-8A33EBF09195}"/>
              </a:ext>
            </a:extLst>
          </p:cNvPr>
          <p:cNvSpPr/>
          <p:nvPr userDrawn="1"/>
        </p:nvSpPr>
        <p:spPr>
          <a:xfrm>
            <a:off x="800919" y="625655"/>
            <a:ext cx="3164328" cy="369332"/>
          </a:xfrm>
          <a:prstGeom prst="rect">
            <a:avLst/>
          </a:prstGeom>
        </p:spPr>
        <p:txBody>
          <a:bodyPr wrap="none" lIns="0" tIns="0" rIns="0" bIns="0">
            <a:spAutoFit/>
          </a:bodyPr>
          <a:lstStyle/>
          <a:p>
            <a:r>
              <a:rPr lang="en-US" sz="2400" b="1" dirty="0">
                <a:solidFill>
                  <a:schemeClr val="tx2"/>
                </a:solidFill>
              </a:rPr>
              <a:t>Navigating text styles</a:t>
            </a:r>
          </a:p>
        </p:txBody>
      </p:sp>
      <p:pic>
        <p:nvPicPr>
          <p:cNvPr id="23" name="Picture 22" descr="A picture containing device, meter&#10;&#10;Description automatically generated">
            <a:extLst>
              <a:ext uri="{FF2B5EF4-FFF2-40B4-BE49-F238E27FC236}">
                <a16:creationId xmlns:a16="http://schemas.microsoft.com/office/drawing/2014/main" id="{2E9A5B43-D270-4E11-9B02-369B85862A8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sp>
        <p:nvSpPr>
          <p:cNvPr id="24" name="Rectangle 23">
            <a:extLst>
              <a:ext uri="{FF2B5EF4-FFF2-40B4-BE49-F238E27FC236}">
                <a16:creationId xmlns:a16="http://schemas.microsoft.com/office/drawing/2014/main" id="{C693921F-6BE1-4432-8D8B-025AB3CFFE9A}"/>
              </a:ext>
            </a:extLst>
          </p:cNvPr>
          <p:cNvSpPr/>
          <p:nvPr userDrawn="1"/>
        </p:nvSpPr>
        <p:spPr>
          <a:xfrm>
            <a:off x="5017293" y="1223964"/>
            <a:ext cx="340519" cy="188117"/>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8FCE6E67-9BE9-4D36-8EC6-3D2F5B340CF3}"/>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5203323" y="1193270"/>
            <a:ext cx="2047875" cy="1323975"/>
          </a:xfrm>
          <a:prstGeom prst="rect">
            <a:avLst/>
          </a:prstGeom>
        </p:spPr>
      </p:pic>
      <p:pic>
        <p:nvPicPr>
          <p:cNvPr id="47" name="Picture 46">
            <a:extLst>
              <a:ext uri="{FF2B5EF4-FFF2-40B4-BE49-F238E27FC236}">
                <a16:creationId xmlns:a16="http://schemas.microsoft.com/office/drawing/2014/main" id="{F644CC86-F22A-4778-A5A5-DD1692C17D55}"/>
              </a:ext>
            </a:extLst>
          </p:cNvPr>
          <p:cNvPicPr>
            <a:picLocks noChangeAspect="1"/>
          </p:cNvPicPr>
          <p:nvPr userDrawn="1"/>
        </p:nvPicPr>
        <p:blipFill>
          <a:blip r:embed="rId4">
            <a:extLst>
              <a:ext uri="{28A0092B-C50C-407E-A947-70E740481C1C}">
                <a14:useLocalDpi xmlns:a14="http://schemas.microsoft.com/office/drawing/2010/main" val="0"/>
              </a:ext>
            </a:extLst>
          </a:blip>
          <a:stretch/>
        </p:blipFill>
        <p:spPr>
          <a:xfrm>
            <a:off x="3155448" y="1193270"/>
            <a:ext cx="2047875" cy="1323975"/>
          </a:xfrm>
          <a:prstGeom prst="rect">
            <a:avLst/>
          </a:prstGeom>
        </p:spPr>
      </p:pic>
      <p:sp>
        <p:nvSpPr>
          <p:cNvPr id="48" name="Rectangle 47">
            <a:extLst>
              <a:ext uri="{FF2B5EF4-FFF2-40B4-BE49-F238E27FC236}">
                <a16:creationId xmlns:a16="http://schemas.microsoft.com/office/drawing/2014/main" id="{5FA619E1-2123-4C9B-92CA-661F2069437D}"/>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BF7C738-C4EE-439C-96A4-A994EFCB0D2E}"/>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1D7EDDB-E844-46E4-89F5-528F81A63A63}"/>
              </a:ext>
            </a:extLst>
          </p:cNvPr>
          <p:cNvSpPr/>
          <p:nvPr userDrawn="1"/>
        </p:nvSpPr>
        <p:spPr>
          <a:xfrm>
            <a:off x="5206012" y="2003968"/>
            <a:ext cx="2045186" cy="5088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A10AD6B-B087-4F26-AB37-404244046F67}"/>
              </a:ext>
            </a:extLst>
          </p:cNvPr>
          <p:cNvSpPr/>
          <p:nvPr userDrawn="1"/>
        </p:nvSpPr>
        <p:spPr>
          <a:xfrm>
            <a:off x="3150685" y="2003967"/>
            <a:ext cx="2045493" cy="5088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Connector: Elbow 51">
            <a:extLst>
              <a:ext uri="{FF2B5EF4-FFF2-40B4-BE49-F238E27FC236}">
                <a16:creationId xmlns:a16="http://schemas.microsoft.com/office/drawing/2014/main" id="{7055443B-3730-4CA9-91BA-103C00717E6C}"/>
              </a:ext>
            </a:extLst>
          </p:cNvPr>
          <p:cNvCxnSpPr>
            <a:stCxn id="49" idx="2"/>
            <a:endCxn id="51" idx="0"/>
          </p:cNvCxnSpPr>
          <p:nvPr userDrawn="1"/>
        </p:nvCxnSpPr>
        <p:spPr>
          <a:xfrm rot="5400000">
            <a:off x="4339809" y="1246265"/>
            <a:ext cx="591325" cy="924078"/>
          </a:xfrm>
          <a:prstGeom prst="bentConnector3">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F7097EC-56CB-4A7F-AB54-489E1394D630}"/>
              </a:ext>
            </a:extLst>
          </p:cNvPr>
          <p:cNvCxnSpPr>
            <a:cxnSpLocks/>
            <a:stCxn id="48" idx="2"/>
            <a:endCxn id="50" idx="0"/>
          </p:cNvCxnSpPr>
          <p:nvPr userDrawn="1"/>
        </p:nvCxnSpPr>
        <p:spPr>
          <a:xfrm rot="16200000" flipH="1">
            <a:off x="5473361" y="1248724"/>
            <a:ext cx="591326" cy="919162"/>
          </a:xfrm>
          <a:prstGeom prst="bentConnector3">
            <a:avLst>
              <a:gd name="adj1" fmla="val 50000"/>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8828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struction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FD60F-62BB-450D-808E-2B06F0909D2B}"/>
              </a:ext>
            </a:extLst>
          </p:cNvPr>
          <p:cNvSpPr/>
          <p:nvPr userDrawn="1"/>
        </p:nvSpPr>
        <p:spPr>
          <a:xfrm>
            <a:off x="4872037" y="1957388"/>
            <a:ext cx="6505576" cy="2941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userDrawn="1"/>
        </p:nvSpPr>
        <p:spPr>
          <a:xfrm>
            <a:off x="814387" y="1957387"/>
            <a:ext cx="3446463" cy="29416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Headings</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Placeholders for slide titles exist on most slides. Do not rearrange or reformat these placeholders. If you do so accidentally, any reformatting can be returned to the original style by clicking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Reset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Footers</a:t>
            </a:r>
            <a:b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Ensure footers are consistent by building your presentation from only one theme.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edit footers on individual slides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add/edit footer content, go to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Insert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Header &amp; Footer</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p:txBody>
      </p:sp>
      <p:sp>
        <p:nvSpPr>
          <p:cNvPr id="8" name="TextBox 7"/>
          <p:cNvSpPr txBox="1"/>
          <p:nvPr userDrawn="1"/>
        </p:nvSpPr>
        <p:spPr>
          <a:xfrm>
            <a:off x="5088430" y="2131062"/>
            <a:ext cx="6102348" cy="2623818"/>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a:t>
            </a:r>
            <a:b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 occur from dragging in slides from other templates.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realign broken footers, first ensure that all slides are based on ONE master theme.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mn-ea"/>
                <a:cs typeface="+mn-cs"/>
              </a:rPr>
              <a:t>1. </a:t>
            </a:r>
            <a:r>
              <a:rPr kumimoji="0" lang="en-US" sz="1100" b="0" i="0" u="none" strike="noStrike" kern="1200" cap="none" spc="0" normalizeH="0" baseline="0" noProof="0" dirty="0">
                <a:ln>
                  <a:noFill/>
                </a:ln>
                <a:solidFill>
                  <a:schemeClr val="tx2"/>
                </a:solidFill>
                <a:effectLst/>
                <a:uLnTx/>
                <a:uFillTx/>
                <a:latin typeface="+mn-lt"/>
                <a:ea typeface="+mn-ea"/>
                <a:cs typeface="+mn-cs"/>
              </a:rPr>
              <a:t>To make this process as simple as possible, delete the layouts that are NOT used in your presentation. From </a:t>
            </a:r>
            <a:r>
              <a:rPr kumimoji="0" lang="en-US" sz="1100" b="0" i="0" u="sng" strike="noStrike" kern="1200" cap="none" spc="0" normalizeH="0" baseline="0" noProof="0" dirty="0">
                <a:ln>
                  <a:noFill/>
                </a:ln>
                <a:solidFill>
                  <a:schemeClr val="tx2"/>
                </a:solidFill>
                <a:effectLst/>
                <a:uLnTx/>
                <a:uFillTx/>
                <a:latin typeface="+mn-lt"/>
                <a:ea typeface="+mn-ea"/>
                <a:cs typeface="+mn-cs"/>
              </a:rPr>
              <a:t>Slide Master view</a:t>
            </a:r>
            <a:r>
              <a:rPr kumimoji="0" lang="en-US" sz="1100" b="0" i="0" u="none" strike="noStrike" kern="1200" cap="none" spc="0" normalizeH="0" baseline="0" noProof="0" dirty="0">
                <a:ln>
                  <a:noFill/>
                </a:ln>
                <a:solidFill>
                  <a:schemeClr val="tx2"/>
                </a:solidFill>
                <a:effectLst/>
                <a:uLnTx/>
                <a:uFillTx/>
                <a:latin typeface="+mn-lt"/>
                <a:ea typeface="+mn-ea"/>
                <a:cs typeface="+mn-cs"/>
              </a:rPr>
              <a:t>, select all layouts in the master theme(s) and press the delete button. </a:t>
            </a:r>
            <a:r>
              <a:rPr kumimoji="0" lang="en-US" sz="1100" b="0" i="1" u="none" strike="noStrike" kern="1200" cap="none" spc="0" normalizeH="0" baseline="0" noProof="0" dirty="0">
                <a:ln>
                  <a:noFill/>
                </a:ln>
                <a:solidFill>
                  <a:schemeClr val="tx2"/>
                </a:solidFill>
                <a:effectLst/>
                <a:uLnTx/>
                <a:uFillTx/>
                <a:latin typeface="+mn-lt"/>
                <a:ea typeface="+mn-ea"/>
                <a:cs typeface="+mn-cs"/>
              </a:rPr>
              <a:t>Only the layouts that ARE used in your presentation will remain</a:t>
            </a:r>
            <a:r>
              <a:rPr kumimoji="0" lang="en-US" sz="1100" b="0" i="0" u="none" strike="noStrike" kern="1200" cap="none" spc="0" normalizeH="0" baseline="0" noProof="0" dirty="0">
                <a:ln>
                  <a:noFill/>
                </a:ln>
                <a:solidFill>
                  <a:schemeClr val="tx2"/>
                </a:solidFill>
                <a:effectLst/>
                <a:uLnTx/>
                <a:uFillTx/>
                <a:latin typeface="+mn-lt"/>
                <a:ea typeface="+mn-ea"/>
                <a:cs typeface="+mn-cs"/>
              </a:rPr>
              <a:t>.</a:t>
            </a:r>
            <a:r>
              <a:rPr kumimoji="0" lang="en-US" sz="1100" b="0" i="0" u="sng" strike="noStrike" kern="1200" cap="none" spc="0" normalizeH="0" baseline="0" noProof="0" dirty="0">
                <a:ln>
                  <a:noFill/>
                </a:ln>
                <a:solidFill>
                  <a:schemeClr val="tx2"/>
                </a:solidFill>
                <a:effectLst/>
                <a:uLnTx/>
                <a:uFillTx/>
                <a:latin typeface="+mn-lt"/>
                <a:ea typeface="+mn-ea"/>
                <a:cs typeface="+mn-cs"/>
              </a:rPr>
              <a:t> </a:t>
            </a:r>
            <a:endPar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2.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Now, find the layout in the master theme with a misaligned header or footer. Delete the header/footer placeholders on that layout. Next, from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Master view</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check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a:t>
            </a:r>
            <a:b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and/or Footer box</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to reset the placeholder(s). Repeat this for each layout as needed.</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3.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reset footers throughout the document, go to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Insert tab</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select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 &amp; Footer</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then uncheck all options and click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This will remove all footers from your presentation slides.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4.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Then, following the same steps as above, check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Number and Footer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(ensure text is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correct in all fields), then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again.</a:t>
            </a:r>
          </a:p>
        </p:txBody>
      </p:sp>
      <p:sp>
        <p:nvSpPr>
          <p:cNvPr id="9" name="TextBox 8">
            <a:extLst>
              <a:ext uri="{FF2B5EF4-FFF2-40B4-BE49-F238E27FC236}">
                <a16:creationId xmlns:a16="http://schemas.microsoft.com/office/drawing/2014/main" id="{12C1CD57-3CE7-4CCD-9BEC-9A7FA8360F6B}"/>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0" name="Rectangle 9">
            <a:extLst>
              <a:ext uri="{FF2B5EF4-FFF2-40B4-BE49-F238E27FC236}">
                <a16:creationId xmlns:a16="http://schemas.microsoft.com/office/drawing/2014/main" id="{688D5E59-EE7D-4BA3-8290-F52F6D2F51EF}"/>
              </a:ext>
            </a:extLst>
          </p:cNvPr>
          <p:cNvSpPr/>
          <p:nvPr userDrawn="1"/>
        </p:nvSpPr>
        <p:spPr>
          <a:xfrm>
            <a:off x="800919" y="625655"/>
            <a:ext cx="2976777" cy="738664"/>
          </a:xfrm>
          <a:prstGeom prst="rect">
            <a:avLst/>
          </a:prstGeom>
        </p:spPr>
        <p:txBody>
          <a:bodyPr wrap="none" lIns="0" tIns="0" rIns="0" bIns="0">
            <a:spAutoFit/>
          </a:bodyPr>
          <a:lstStyle/>
          <a:p>
            <a:r>
              <a:rPr lang="en-US" sz="2400" b="1" dirty="0">
                <a:solidFill>
                  <a:schemeClr val="tx2"/>
                </a:solidFill>
              </a:rPr>
              <a:t>Headers and footers</a:t>
            </a:r>
          </a:p>
          <a:p>
            <a:endParaRPr lang="en-US" sz="2400" b="1" dirty="0">
              <a:solidFill>
                <a:schemeClr val="tx2"/>
              </a:solidFill>
            </a:endParaRPr>
          </a:p>
        </p:txBody>
      </p:sp>
      <p:sp>
        <p:nvSpPr>
          <p:cNvPr id="11" name="Line 11">
            <a:extLst>
              <a:ext uri="{FF2B5EF4-FFF2-40B4-BE49-F238E27FC236}">
                <a16:creationId xmlns:a16="http://schemas.microsoft.com/office/drawing/2014/main" id="{4E68627D-C3EF-41B5-993E-282DB402BF03}"/>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A picture containing device, meter&#10;&#10;Description automatically generated">
            <a:extLst>
              <a:ext uri="{FF2B5EF4-FFF2-40B4-BE49-F238E27FC236}">
                <a16:creationId xmlns:a16="http://schemas.microsoft.com/office/drawing/2014/main" id="{D52F8B21-4B2C-4359-8671-CF0462FD736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sp>
        <p:nvSpPr>
          <p:cNvPr id="13" name="Rectangle 12">
            <a:extLst>
              <a:ext uri="{FF2B5EF4-FFF2-40B4-BE49-F238E27FC236}">
                <a16:creationId xmlns:a16="http://schemas.microsoft.com/office/drawing/2014/main" id="{98CA67F3-2E0D-4130-B05D-5FE9726886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A6667F7-F147-4C09-9455-62CD2ACCB0F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6399" y="5071196"/>
            <a:ext cx="10584000" cy="800100"/>
          </a:xfrm>
          <a:prstGeom prst="rect">
            <a:avLst/>
          </a:prstGeom>
        </p:spPr>
      </p:pic>
      <p:sp>
        <p:nvSpPr>
          <p:cNvPr id="17" name="Rectangle 16">
            <a:extLst>
              <a:ext uri="{FF2B5EF4-FFF2-40B4-BE49-F238E27FC236}">
                <a16:creationId xmlns:a16="http://schemas.microsoft.com/office/drawing/2014/main" id="{346BF0C8-B624-43FA-9E0A-452FB3DB6E26}"/>
              </a:ext>
            </a:extLst>
          </p:cNvPr>
          <p:cNvSpPr/>
          <p:nvPr userDrawn="1"/>
        </p:nvSpPr>
        <p:spPr>
          <a:xfrm>
            <a:off x="7330440" y="5257488"/>
            <a:ext cx="36433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917F81D-AF64-4987-A098-BE244A8BA22A}"/>
              </a:ext>
            </a:extLst>
          </p:cNvPr>
          <p:cNvSpPr/>
          <p:nvPr userDrawn="1"/>
        </p:nvSpPr>
        <p:spPr>
          <a:xfrm>
            <a:off x="3281680" y="4724400"/>
            <a:ext cx="4236720" cy="518160"/>
          </a:xfrm>
          <a:custGeom>
            <a:avLst/>
            <a:gdLst>
              <a:gd name="connsiteX0" fmla="*/ 0 w 4236720"/>
              <a:gd name="connsiteY0" fmla="*/ 0 h 518160"/>
              <a:gd name="connsiteX1" fmla="*/ 1432560 w 4236720"/>
              <a:gd name="connsiteY1" fmla="*/ 0 h 518160"/>
              <a:gd name="connsiteX2" fmla="*/ 1432560 w 4236720"/>
              <a:gd name="connsiteY2" fmla="*/ 264160 h 518160"/>
              <a:gd name="connsiteX3" fmla="*/ 4236720 w 4236720"/>
              <a:gd name="connsiteY3" fmla="*/ 264160 h 518160"/>
              <a:gd name="connsiteX4" fmla="*/ 4236720 w 4236720"/>
              <a:gd name="connsiteY4" fmla="*/ 51816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518160">
                <a:moveTo>
                  <a:pt x="0" y="0"/>
                </a:moveTo>
                <a:lnTo>
                  <a:pt x="1432560" y="0"/>
                </a:lnTo>
                <a:lnTo>
                  <a:pt x="1432560" y="264160"/>
                </a:lnTo>
                <a:lnTo>
                  <a:pt x="4236720" y="264160"/>
                </a:lnTo>
                <a:lnTo>
                  <a:pt x="4236720" y="51816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119F927-0C00-4057-A6AD-E74DEEC9ABA7}"/>
              </a:ext>
            </a:extLst>
          </p:cNvPr>
          <p:cNvSpPr/>
          <p:nvPr userDrawn="1"/>
        </p:nvSpPr>
        <p:spPr>
          <a:xfrm>
            <a:off x="2403871" y="1499541"/>
            <a:ext cx="2133600" cy="1574800"/>
          </a:xfrm>
          <a:custGeom>
            <a:avLst/>
            <a:gdLst>
              <a:gd name="connsiteX0" fmla="*/ 1584960 w 2133600"/>
              <a:gd name="connsiteY0" fmla="*/ 1574800 h 1574800"/>
              <a:gd name="connsiteX1" fmla="*/ 2133600 w 2133600"/>
              <a:gd name="connsiteY1" fmla="*/ 1574800 h 1574800"/>
              <a:gd name="connsiteX2" fmla="*/ 2133600 w 2133600"/>
              <a:gd name="connsiteY2" fmla="*/ 487680 h 1574800"/>
              <a:gd name="connsiteX3" fmla="*/ 0 w 2133600"/>
              <a:gd name="connsiteY3" fmla="*/ 487680 h 1574800"/>
              <a:gd name="connsiteX4" fmla="*/ 0 w 2133600"/>
              <a:gd name="connsiteY4" fmla="*/ 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574800">
                <a:moveTo>
                  <a:pt x="1584960" y="1574800"/>
                </a:moveTo>
                <a:lnTo>
                  <a:pt x="2133600" y="1574800"/>
                </a:lnTo>
                <a:lnTo>
                  <a:pt x="2133600" y="487680"/>
                </a:lnTo>
                <a:lnTo>
                  <a:pt x="0" y="48768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4286760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structions 4">
    <p:spTree>
      <p:nvGrpSpPr>
        <p:cNvPr id="1" name=""/>
        <p:cNvGrpSpPr/>
        <p:nvPr/>
      </p:nvGrpSpPr>
      <p:grpSpPr>
        <a:xfrm>
          <a:off x="0" y="0"/>
          <a:ext cx="0" cy="0"/>
          <a:chOff x="0" y="0"/>
          <a:chExt cx="0" cy="0"/>
        </a:xfrm>
      </p:grpSpPr>
      <p:pic>
        <p:nvPicPr>
          <p:cNvPr id="11" name="Picture 10" descr="A picture containing device, meter&#10;&#10;Description automatically generated">
            <a:extLst>
              <a:ext uri="{FF2B5EF4-FFF2-40B4-BE49-F238E27FC236}">
                <a16:creationId xmlns:a16="http://schemas.microsoft.com/office/drawing/2014/main" id="{1341CDC2-B1AD-46A0-AAF9-340A4C4C94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pic>
        <p:nvPicPr>
          <p:cNvPr id="18" name="Picture 17">
            <a:extLst>
              <a:ext uri="{FF2B5EF4-FFF2-40B4-BE49-F238E27FC236}">
                <a16:creationId xmlns:a16="http://schemas.microsoft.com/office/drawing/2014/main" id="{1E92D15B-CFE8-4586-A871-3003B72435C2}"/>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203323" y="1193271"/>
            <a:ext cx="244977" cy="248180"/>
          </a:xfrm>
          <a:prstGeom prst="rect">
            <a:avLst/>
          </a:prstGeom>
        </p:spPr>
      </p:pic>
      <p:pic>
        <p:nvPicPr>
          <p:cNvPr id="19" name="Picture 18">
            <a:extLst>
              <a:ext uri="{FF2B5EF4-FFF2-40B4-BE49-F238E27FC236}">
                <a16:creationId xmlns:a16="http://schemas.microsoft.com/office/drawing/2014/main" id="{4F4303A3-1277-471D-819D-DB7875C2C664}"/>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58346" y="1193270"/>
            <a:ext cx="244977" cy="276755"/>
          </a:xfrm>
          <a:prstGeom prst="rect">
            <a:avLst/>
          </a:prstGeom>
        </p:spPr>
      </p:pic>
      <p:sp>
        <p:nvSpPr>
          <p:cNvPr id="22" name="TextBox 21"/>
          <p:cNvSpPr txBox="1"/>
          <p:nvPr userDrawn="1"/>
        </p:nvSpPr>
        <p:spPr>
          <a:xfrm>
            <a:off x="806399" y="1985944"/>
            <a:ext cx="8242351" cy="2913081"/>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If you are adding text to a placeholder, simply click within the placeholder, then begin typing.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Use the Indent tool to navigate preset text styles, rather than manually modifying text, adding bullets, etc.</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The simplest way to add content other than text to a placeholder is by clicking the icon at the center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of the placeholder and choosing the content you want to add.</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You can also drag an image file from your computer into the placeholder or right-click on the placeholder and use the menu that appears to place (and even change existing) content into the placeholder.</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8" name="TextBox 7"/>
          <p:cNvSpPr txBox="1"/>
          <p:nvPr userDrawn="1"/>
        </p:nvSpPr>
        <p:spPr>
          <a:xfrm>
            <a:off x="806399" y="4893717"/>
            <a:ext cx="10553952" cy="843523"/>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Margins and guidelines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When adding or resizing elements in your slide, refer to guidelines to maintain proper alignment, spacing and margins.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view guidelines, select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View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check the checkbox next to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p:txBody>
      </p:sp>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565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a:extLst>
              <a:ext uri="{FF2B5EF4-FFF2-40B4-BE49-F238E27FC236}">
                <a16:creationId xmlns:a16="http://schemas.microsoft.com/office/drawing/2014/main" id="{4D76683B-EC35-45EC-9B9E-826AB4185E4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868793-695A-437F-B4C9-351F06B880BA}"/>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FCDC32C-0E2C-4822-9E4F-B258F9A144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0588" y="2399618"/>
            <a:ext cx="1162050" cy="790575"/>
          </a:xfrm>
          <a:prstGeom prst="rect">
            <a:avLst/>
          </a:prstGeom>
          <a:ln w="6350">
            <a:solidFill>
              <a:schemeClr val="tx2"/>
            </a:solidFill>
          </a:ln>
        </p:spPr>
      </p:pic>
      <p:cxnSp>
        <p:nvCxnSpPr>
          <p:cNvPr id="7" name="Straight Arrow Connector 6">
            <a:extLst>
              <a:ext uri="{FF2B5EF4-FFF2-40B4-BE49-F238E27FC236}">
                <a16:creationId xmlns:a16="http://schemas.microsoft.com/office/drawing/2014/main" id="{5E210CCD-C92E-4ACD-95EC-A249B304AE00}"/>
              </a:ext>
            </a:extLst>
          </p:cNvPr>
          <p:cNvCxnSpPr>
            <a:cxnSpLocks/>
          </p:cNvCxnSpPr>
          <p:nvPr userDrawn="1"/>
        </p:nvCxnSpPr>
        <p:spPr>
          <a:xfrm>
            <a:off x="8710413" y="2683962"/>
            <a:ext cx="104160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23" name="Picture 22">
            <a:extLst>
              <a:ext uri="{FF2B5EF4-FFF2-40B4-BE49-F238E27FC236}">
                <a16:creationId xmlns:a16="http://schemas.microsoft.com/office/drawing/2014/main" id="{82CB623B-8383-48C8-92D9-21B551175835}"/>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806399" y="3917692"/>
            <a:ext cx="10584000" cy="800100"/>
          </a:xfrm>
          <a:prstGeom prst="rect">
            <a:avLst/>
          </a:prstGeom>
        </p:spPr>
      </p:pic>
      <p:sp>
        <p:nvSpPr>
          <p:cNvPr id="24" name="Rectangle 23">
            <a:extLst>
              <a:ext uri="{FF2B5EF4-FFF2-40B4-BE49-F238E27FC236}">
                <a16:creationId xmlns:a16="http://schemas.microsoft.com/office/drawing/2014/main" id="{BBBF40B4-45AB-4BD4-B35A-4CB0D49AD866}"/>
              </a:ext>
            </a:extLst>
          </p:cNvPr>
          <p:cNvSpPr/>
          <p:nvPr userDrawn="1"/>
        </p:nvSpPr>
        <p:spPr>
          <a:xfrm>
            <a:off x="3291840" y="4103984"/>
            <a:ext cx="48006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0CB3C5E-5444-4840-9CB4-A90E680F878D}"/>
              </a:ext>
            </a:extLst>
          </p:cNvPr>
          <p:cNvSpPr/>
          <p:nvPr userDrawn="1"/>
        </p:nvSpPr>
        <p:spPr>
          <a:xfrm>
            <a:off x="5200650" y="1419225"/>
            <a:ext cx="3724275" cy="695325"/>
          </a:xfrm>
          <a:custGeom>
            <a:avLst/>
            <a:gdLst>
              <a:gd name="connsiteX0" fmla="*/ 3552825 w 3724275"/>
              <a:gd name="connsiteY0" fmla="*/ 695325 h 695325"/>
              <a:gd name="connsiteX1" fmla="*/ 3724275 w 3724275"/>
              <a:gd name="connsiteY1" fmla="*/ 695325 h 695325"/>
              <a:gd name="connsiteX2" fmla="*/ 3724275 w 3724275"/>
              <a:gd name="connsiteY2" fmla="*/ 466725 h 695325"/>
              <a:gd name="connsiteX3" fmla="*/ 0 w 3724275"/>
              <a:gd name="connsiteY3" fmla="*/ 466725 h 695325"/>
              <a:gd name="connsiteX4" fmla="*/ 0 w 3724275"/>
              <a:gd name="connsiteY4" fmla="*/ 0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695325">
                <a:moveTo>
                  <a:pt x="3552825" y="695325"/>
                </a:moveTo>
                <a:lnTo>
                  <a:pt x="3724275" y="695325"/>
                </a:lnTo>
                <a:lnTo>
                  <a:pt x="3724275" y="466725"/>
                </a:lnTo>
                <a:lnTo>
                  <a:pt x="0" y="466725"/>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27" name="Freeform: Shape 26">
            <a:extLst>
              <a:ext uri="{FF2B5EF4-FFF2-40B4-BE49-F238E27FC236}">
                <a16:creationId xmlns:a16="http://schemas.microsoft.com/office/drawing/2014/main" id="{EC2B33CA-FABC-4792-9A2E-237FAEB0548B}"/>
              </a:ext>
            </a:extLst>
          </p:cNvPr>
          <p:cNvSpPr/>
          <p:nvPr userDrawn="1"/>
        </p:nvSpPr>
        <p:spPr>
          <a:xfrm>
            <a:off x="2962275" y="4610100"/>
            <a:ext cx="542925" cy="400050"/>
          </a:xfrm>
          <a:custGeom>
            <a:avLst/>
            <a:gdLst>
              <a:gd name="connsiteX0" fmla="*/ 0 w 542925"/>
              <a:gd name="connsiteY0" fmla="*/ 400050 h 400050"/>
              <a:gd name="connsiteX1" fmla="*/ 542925 w 542925"/>
              <a:gd name="connsiteY1" fmla="*/ 400050 h 400050"/>
              <a:gd name="connsiteX2" fmla="*/ 542925 w 542925"/>
              <a:gd name="connsiteY2" fmla="*/ 0 h 400050"/>
            </a:gdLst>
            <a:ahLst/>
            <a:cxnLst>
              <a:cxn ang="0">
                <a:pos x="connsiteX0" y="connsiteY0"/>
              </a:cxn>
              <a:cxn ang="0">
                <a:pos x="connsiteX1" y="connsiteY1"/>
              </a:cxn>
              <a:cxn ang="0">
                <a:pos x="connsiteX2" y="connsiteY2"/>
              </a:cxn>
            </a:cxnLst>
            <a:rect l="l" t="t" r="r" b="b"/>
            <a:pathLst>
              <a:path w="542925" h="400050">
                <a:moveTo>
                  <a:pt x="0" y="400050"/>
                </a:moveTo>
                <a:lnTo>
                  <a:pt x="542925" y="400050"/>
                </a:lnTo>
                <a:lnTo>
                  <a:pt x="542925"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9234815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Instructions 6">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020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TextBox 43">
            <a:extLst>
              <a:ext uri="{FF2B5EF4-FFF2-40B4-BE49-F238E27FC236}">
                <a16:creationId xmlns:a16="http://schemas.microsoft.com/office/drawing/2014/main" id="{EBC56938-B978-454C-814B-52EF090A2DE4}"/>
              </a:ext>
            </a:extLst>
          </p:cNvPr>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Tree>
    <p:extLst>
      <p:ext uri="{BB962C8B-B14F-4D97-AF65-F5344CB8AC3E}">
        <p14:creationId xmlns:p14="http://schemas.microsoft.com/office/powerpoint/2010/main" val="36238426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ructions 5">
    <p:spTree>
      <p:nvGrpSpPr>
        <p:cNvPr id="1" name=""/>
        <p:cNvGrpSpPr/>
        <p:nvPr/>
      </p:nvGrpSpPr>
      <p:grpSpPr>
        <a:xfrm>
          <a:off x="0" y="0"/>
          <a:ext cx="0" cy="0"/>
          <a:chOff x="0" y="0"/>
          <a:chExt cx="0" cy="0"/>
        </a:xfrm>
      </p:grpSpPr>
      <p:sp>
        <p:nvSpPr>
          <p:cNvPr id="22" name="TextBox 21"/>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grpSp>
        <p:nvGrpSpPr>
          <p:cNvPr id="2" name="Group 1"/>
          <p:cNvGrpSpPr/>
          <p:nvPr userDrawn="1"/>
        </p:nvGrpSpPr>
        <p:grpSpPr>
          <a:xfrm>
            <a:off x="6750504" y="1957388"/>
            <a:ext cx="4358367" cy="3743964"/>
            <a:chOff x="6660017" y="1600200"/>
            <a:chExt cx="4358367" cy="3743964"/>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660017" y="1600200"/>
              <a:ext cx="4358367" cy="3672960"/>
            </a:xfrm>
            <a:prstGeom prst="rect">
              <a:avLst/>
            </a:prstGeom>
            <a:ln w="3175">
              <a:solidFill>
                <a:schemeClr val="bg1">
                  <a:lumMod val="85000"/>
                </a:schemeClr>
              </a:solidFill>
            </a:ln>
            <a:effectLst>
              <a:outerShdw blurRad="50800" dist="38100" dir="2700000" algn="tl" rotWithShape="0">
                <a:prstClr val="black">
                  <a:alpha val="20000"/>
                </a:prstClr>
              </a:outerShdw>
            </a:effectLst>
          </p:spPr>
        </p:pic>
        <p:sp>
          <p:nvSpPr>
            <p:cNvPr id="15" name="Rectangle 14"/>
            <p:cNvSpPr/>
            <p:nvPr userDrawn="1"/>
          </p:nvSpPr>
          <p:spPr>
            <a:xfrm>
              <a:off x="7336347" y="4672071"/>
              <a:ext cx="1395885" cy="672093"/>
            </a:xfrm>
            <a:prstGeom prst="rect">
              <a:avLst/>
            </a:prstGeom>
            <a:solidFill>
              <a:srgbClr val="00B9E4">
                <a:alpha val="30000"/>
              </a:srgbClr>
            </a:solidFill>
            <a:ln w="28575">
              <a:solidFill>
                <a:srgbClr val="00B9E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218A6AA-401A-4A4F-AE36-B98DAC109E90}"/>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0340554-76DF-4F7B-9419-1F2F45360183}"/>
              </a:ext>
            </a:extLst>
          </p:cNvPr>
          <p:cNvSpPr/>
          <p:nvPr userDrawn="1"/>
        </p:nvSpPr>
        <p:spPr>
          <a:xfrm>
            <a:off x="800919" y="625655"/>
            <a:ext cx="6718827" cy="369332"/>
          </a:xfrm>
          <a:prstGeom prst="rect">
            <a:avLst/>
          </a:prstGeom>
        </p:spPr>
        <p:txBody>
          <a:bodyPr wrap="none" lIns="0" tIns="0" rIns="0" bIns="0">
            <a:spAutoFit/>
          </a:bodyPr>
          <a:lstStyle/>
          <a:p>
            <a:r>
              <a:rPr lang="en-GB" sz="2400" b="1" dirty="0">
                <a:solidFill>
                  <a:schemeClr val="tx2"/>
                </a:solidFill>
              </a:rPr>
              <a:t>Transferring content from other presentations</a:t>
            </a:r>
          </a:p>
        </p:txBody>
      </p:sp>
      <p:sp>
        <p:nvSpPr>
          <p:cNvPr id="14" name="Line 11">
            <a:extLst>
              <a:ext uri="{FF2B5EF4-FFF2-40B4-BE49-F238E27FC236}">
                <a16:creationId xmlns:a16="http://schemas.microsoft.com/office/drawing/2014/main" id="{4EDC4516-1146-4E75-9CC5-8609D4A05B57}"/>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2333272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structions 6">
    <p:spTree>
      <p:nvGrpSpPr>
        <p:cNvPr id="1" name=""/>
        <p:cNvGrpSpPr/>
        <p:nvPr/>
      </p:nvGrpSpPr>
      <p:grpSpPr>
        <a:xfrm>
          <a:off x="0" y="0"/>
          <a:ext cx="0" cy="0"/>
          <a:chOff x="0" y="0"/>
          <a:chExt cx="0" cy="0"/>
        </a:xfrm>
      </p:grpSpPr>
      <p:sp>
        <p:nvSpPr>
          <p:cNvPr id="22" name="TextBox 21"/>
          <p:cNvSpPr txBox="1"/>
          <p:nvPr userDrawn="1"/>
        </p:nvSpPr>
        <p:spPr>
          <a:xfrm>
            <a:off x="814387" y="1957388"/>
            <a:ext cx="3259773"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Consistency</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make formatting consistent, ensure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all your slides are based on ONE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master theme.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Guides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Use guides to properly align objects on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 slide. To turn on Guides, check </a:t>
            </a: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under the </a:t>
            </a: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View</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tab or right-click on-slide.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Background</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Alternate background colors for some layouts are available in the Master theme. To change the background of your slide,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and select the layout with the preferred background color in the drop down menu.</a:t>
            </a:r>
          </a:p>
        </p:txBody>
      </p:sp>
      <p:sp>
        <p:nvSpPr>
          <p:cNvPr id="8" name="TextBox 7"/>
          <p:cNvSpPr txBox="1"/>
          <p:nvPr userDrawn="1"/>
        </p:nvSpPr>
        <p:spPr>
          <a:xfrm>
            <a:off x="7923212" y="1957388"/>
            <a:ext cx="3659187"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Font</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Only use Arial font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Don’t use Capita font.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Search</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&gt;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Replace Fonts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function to replace all fonts in your presentation.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tools to navigate preset text styles.</a:t>
            </a:r>
            <a:endPar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Punctuation and case</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use periods at the end of a slide title. Capita uses sentence case, so only capitalize the first word and proper nouns in headlines.</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PPT vs PDF</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send the a PowerPoint file to a client. Instead, export as PDF and send the PDF file. </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Transitions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Always use the Fade transition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for presentations.</a:t>
            </a:r>
          </a:p>
        </p:txBody>
      </p:sp>
      <p:sp>
        <p:nvSpPr>
          <p:cNvPr id="11" name="TextBox 10">
            <a:extLst>
              <a:ext uri="{FF2B5EF4-FFF2-40B4-BE49-F238E27FC236}">
                <a16:creationId xmlns:a16="http://schemas.microsoft.com/office/drawing/2014/main" id="{635B1055-4532-4EB0-81BB-EA4467AAA888}"/>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2" name="Rectangle 11">
            <a:extLst>
              <a:ext uri="{FF2B5EF4-FFF2-40B4-BE49-F238E27FC236}">
                <a16:creationId xmlns:a16="http://schemas.microsoft.com/office/drawing/2014/main" id="{FCA3493E-C4C3-46CC-9154-FA58F039BE41}"/>
              </a:ext>
            </a:extLst>
          </p:cNvPr>
          <p:cNvSpPr/>
          <p:nvPr userDrawn="1"/>
        </p:nvSpPr>
        <p:spPr>
          <a:xfrm>
            <a:off x="800919" y="625655"/>
            <a:ext cx="3021661" cy="369332"/>
          </a:xfrm>
          <a:prstGeom prst="rect">
            <a:avLst/>
          </a:prstGeom>
        </p:spPr>
        <p:txBody>
          <a:bodyPr wrap="none" lIns="0" tIns="0" rIns="0" bIns="0">
            <a:spAutoFit/>
          </a:bodyPr>
          <a:lstStyle/>
          <a:p>
            <a:r>
              <a:rPr lang="en-GB" sz="2400" b="1" dirty="0">
                <a:solidFill>
                  <a:schemeClr val="tx2"/>
                </a:solidFill>
              </a:rPr>
              <a:t>Additional quick tips</a:t>
            </a:r>
          </a:p>
        </p:txBody>
      </p:sp>
      <p:sp>
        <p:nvSpPr>
          <p:cNvPr id="13" name="Line 11">
            <a:extLst>
              <a:ext uri="{FF2B5EF4-FFF2-40B4-BE49-F238E27FC236}">
                <a16:creationId xmlns:a16="http://schemas.microsoft.com/office/drawing/2014/main" id="{1B3B0574-8A7A-40F9-BAF6-12E753EEB523}"/>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picture containing device, meter&#10;&#10;Description automatically generated">
            <a:extLst>
              <a:ext uri="{FF2B5EF4-FFF2-40B4-BE49-F238E27FC236}">
                <a16:creationId xmlns:a16="http://schemas.microsoft.com/office/drawing/2014/main" id="{669E7B58-0984-4458-ABC4-35E808A926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400" y="979488"/>
            <a:ext cx="10584000" cy="800099"/>
          </a:xfrm>
          <a:prstGeom prst="rect">
            <a:avLst/>
          </a:prstGeom>
        </p:spPr>
      </p:pic>
      <p:sp>
        <p:nvSpPr>
          <p:cNvPr id="9" name="Rectangle 8">
            <a:extLst>
              <a:ext uri="{FF2B5EF4-FFF2-40B4-BE49-F238E27FC236}">
                <a16:creationId xmlns:a16="http://schemas.microsoft.com/office/drawing/2014/main" id="{40D064CC-B1CE-4BF5-A1B8-01EA9B8CC05A}"/>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16BB0B-85FC-4E53-960A-D3DE1E3A6B6B}"/>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E7E321C-E38B-450A-B236-9CE42315B7B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203323" y="1193271"/>
            <a:ext cx="244977" cy="248180"/>
          </a:xfrm>
          <a:prstGeom prst="rect">
            <a:avLst/>
          </a:prstGeom>
        </p:spPr>
      </p:pic>
      <p:pic>
        <p:nvPicPr>
          <p:cNvPr id="15" name="Picture 14">
            <a:extLst>
              <a:ext uri="{FF2B5EF4-FFF2-40B4-BE49-F238E27FC236}">
                <a16:creationId xmlns:a16="http://schemas.microsoft.com/office/drawing/2014/main" id="{E03322C2-AE22-44C1-A65E-0109ABFEC506}"/>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58346" y="1193270"/>
            <a:ext cx="244977" cy="276755"/>
          </a:xfrm>
          <a:prstGeom prst="rect">
            <a:avLst/>
          </a:prstGeom>
        </p:spPr>
      </p:pic>
      <p:sp>
        <p:nvSpPr>
          <p:cNvPr id="16" name="Rectangle 15">
            <a:extLst>
              <a:ext uri="{FF2B5EF4-FFF2-40B4-BE49-F238E27FC236}">
                <a16:creationId xmlns:a16="http://schemas.microsoft.com/office/drawing/2014/main" id="{6739E8FE-7A30-4D7D-BCA8-AAD15FC240E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C89C1-445C-4EF2-BD65-CFA43C8337A9}"/>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661B2B-F918-4666-B803-68FF37598E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ell phone&#10;&#10;Description automatically generated">
            <a:extLst>
              <a:ext uri="{FF2B5EF4-FFF2-40B4-BE49-F238E27FC236}">
                <a16:creationId xmlns:a16="http://schemas.microsoft.com/office/drawing/2014/main" id="{928CE81D-7359-45F5-874D-29753D52CBB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762250" y="1245519"/>
            <a:ext cx="1885950" cy="72923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D2192C0-9697-4207-B581-AA63749699D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60850" y="2938463"/>
            <a:ext cx="3371850" cy="2047875"/>
          </a:xfrm>
          <a:prstGeom prst="rect">
            <a:avLst/>
          </a:prstGeom>
        </p:spPr>
      </p:pic>
      <p:cxnSp>
        <p:nvCxnSpPr>
          <p:cNvPr id="19" name="Straight Arrow Connector 18">
            <a:extLst>
              <a:ext uri="{FF2B5EF4-FFF2-40B4-BE49-F238E27FC236}">
                <a16:creationId xmlns:a16="http://schemas.microsoft.com/office/drawing/2014/main" id="{3A4C89DD-3B2D-44E9-B853-56494B932072}"/>
              </a:ext>
            </a:extLst>
          </p:cNvPr>
          <p:cNvCxnSpPr/>
          <p:nvPr userDrawn="1"/>
        </p:nvCxnSpPr>
        <p:spPr>
          <a:xfrm>
            <a:off x="1554480" y="3073193"/>
            <a:ext cx="256032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0" name="Freeform: Shape 19">
            <a:extLst>
              <a:ext uri="{FF2B5EF4-FFF2-40B4-BE49-F238E27FC236}">
                <a16:creationId xmlns:a16="http://schemas.microsoft.com/office/drawing/2014/main" id="{3CD8EBBD-ADAA-4B56-AA9D-D743890C8745}"/>
              </a:ext>
            </a:extLst>
          </p:cNvPr>
          <p:cNvSpPr/>
          <p:nvPr userDrawn="1"/>
        </p:nvSpPr>
        <p:spPr>
          <a:xfrm>
            <a:off x="3901440" y="1706880"/>
            <a:ext cx="3911600" cy="365760"/>
          </a:xfrm>
          <a:custGeom>
            <a:avLst/>
            <a:gdLst>
              <a:gd name="connsiteX0" fmla="*/ 3911600 w 3911600"/>
              <a:gd name="connsiteY0" fmla="*/ 365760 h 365760"/>
              <a:gd name="connsiteX1" fmla="*/ 0 w 3911600"/>
              <a:gd name="connsiteY1" fmla="*/ 365760 h 365760"/>
              <a:gd name="connsiteX2" fmla="*/ 0 w 3911600"/>
              <a:gd name="connsiteY2" fmla="*/ 0 h 365760"/>
            </a:gdLst>
            <a:ahLst/>
            <a:cxnLst>
              <a:cxn ang="0">
                <a:pos x="connsiteX0" y="connsiteY0"/>
              </a:cxn>
              <a:cxn ang="0">
                <a:pos x="connsiteX1" y="connsiteY1"/>
              </a:cxn>
              <a:cxn ang="0">
                <a:pos x="connsiteX2" y="connsiteY2"/>
              </a:cxn>
            </a:cxnLst>
            <a:rect l="l" t="t" r="r" b="b"/>
            <a:pathLst>
              <a:path w="3911600" h="365760">
                <a:moveTo>
                  <a:pt x="3911600" y="365760"/>
                </a:moveTo>
                <a:lnTo>
                  <a:pt x="0" y="36576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cxnSp>
        <p:nvCxnSpPr>
          <p:cNvPr id="23" name="Straight Arrow Connector 22">
            <a:extLst>
              <a:ext uri="{FF2B5EF4-FFF2-40B4-BE49-F238E27FC236}">
                <a16:creationId xmlns:a16="http://schemas.microsoft.com/office/drawing/2014/main" id="{31F9A2DF-F7FB-45CF-A0F8-AD068EB1C7B0}"/>
              </a:ext>
            </a:extLst>
          </p:cNvPr>
          <p:cNvCxnSpPr/>
          <p:nvPr userDrawn="1"/>
        </p:nvCxnSpPr>
        <p:spPr>
          <a:xfrm flipV="1">
            <a:off x="5200940" y="1499541"/>
            <a:ext cx="0" cy="573099"/>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1142762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Team_1 row_White">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a:xfrm>
            <a:off x="807269" y="296861"/>
            <a:ext cx="10580059" cy="755904"/>
          </a:xfrm>
        </p:spPr>
        <p:txBody>
          <a:bodyPr/>
          <a:lstStyle>
            <a:lvl1pPr>
              <a:defRPr>
                <a:solidFill>
                  <a:schemeClr val="bg1"/>
                </a:solidFill>
              </a:defRPr>
            </a:lvl1pPr>
          </a:lstStyle>
          <a:p>
            <a:r>
              <a:rPr lang="en-US" dirty="0"/>
              <a:t>Click to edit Master title style</a:t>
            </a:r>
            <a:endParaRPr lang="en-GB" dirty="0"/>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solidFill>
                  <a:schemeClr val="bg1"/>
                </a:solidFill>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lvl1pPr>
              <a:defRPr>
                <a:solidFill>
                  <a:schemeClr val="bg1"/>
                </a:solidFill>
              </a:defRPr>
            </a:lvl1pPr>
          </a:lstStyle>
          <a:p>
            <a:fld id="{043C2FB7-9533-4568-9B8F-F5133F6949BD}" type="slidenum">
              <a:rPr lang="en-GB" smtClean="0"/>
              <a:pPr/>
              <a:t>‹#›</a:t>
            </a:fld>
            <a:endParaRPr lang="en-GB" dirty="0"/>
          </a:p>
        </p:txBody>
      </p:sp>
      <p:sp>
        <p:nvSpPr>
          <p:cNvPr id="7" name="Text Placeholder 2">
            <a:extLst>
              <a:ext uri="{FF2B5EF4-FFF2-40B4-BE49-F238E27FC236}">
                <a16:creationId xmlns:a16="http://schemas.microsoft.com/office/drawing/2014/main" id="{A527EBB0-62C4-4C03-B7F1-A13AD92C904B}"/>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27" name="Picture Placeholder 4">
            <a:extLst>
              <a:ext uri="{FF2B5EF4-FFF2-40B4-BE49-F238E27FC236}">
                <a16:creationId xmlns:a16="http://schemas.microsoft.com/office/drawing/2014/main" id="{E066600E-939A-CB48-9115-9D8DCA1AB94E}"/>
              </a:ext>
            </a:extLst>
          </p:cNvPr>
          <p:cNvSpPr>
            <a:spLocks noGrp="1"/>
          </p:cNvSpPr>
          <p:nvPr>
            <p:ph type="pic" sz="quarter" idx="24"/>
          </p:nvPr>
        </p:nvSpPr>
        <p:spPr>
          <a:xfrm>
            <a:off x="847022" y="1700212"/>
            <a:ext cx="2299581" cy="1238251"/>
          </a:xfrm>
          <a:ln>
            <a:noFill/>
          </a:ln>
        </p:spPr>
        <p:txBody>
          <a:bodyPr/>
          <a:lstStyle/>
          <a:p>
            <a:endParaRPr lang="en-US" dirty="0"/>
          </a:p>
        </p:txBody>
      </p:sp>
      <p:sp>
        <p:nvSpPr>
          <p:cNvPr id="29" name="Line 11">
            <a:extLst>
              <a:ext uri="{FF2B5EF4-FFF2-40B4-BE49-F238E27FC236}">
                <a16:creationId xmlns:a16="http://schemas.microsoft.com/office/drawing/2014/main" id="{E3603901-88B3-6D41-91E3-78471E3AA733}"/>
              </a:ext>
            </a:extLst>
          </p:cNvPr>
          <p:cNvSpPr>
            <a:spLocks noChangeShapeType="1"/>
          </p:cNvSpPr>
          <p:nvPr userDrawn="1"/>
        </p:nvSpPr>
        <p:spPr bwMode="auto">
          <a:xfrm>
            <a:off x="804863"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Text Placeholder 7">
            <a:extLst>
              <a:ext uri="{FF2B5EF4-FFF2-40B4-BE49-F238E27FC236}">
                <a16:creationId xmlns:a16="http://schemas.microsoft.com/office/drawing/2014/main" id="{E6A98B71-B551-8946-A3A9-E65F4E31D3C3}"/>
              </a:ext>
            </a:extLst>
          </p:cNvPr>
          <p:cNvSpPr>
            <a:spLocks noGrp="1"/>
          </p:cNvSpPr>
          <p:nvPr>
            <p:ph type="body" sz="quarter" idx="25"/>
          </p:nvPr>
        </p:nvSpPr>
        <p:spPr>
          <a:xfrm>
            <a:off x="847022" y="3024305"/>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40" name="Picture Placeholder 4">
            <a:extLst>
              <a:ext uri="{FF2B5EF4-FFF2-40B4-BE49-F238E27FC236}">
                <a16:creationId xmlns:a16="http://schemas.microsoft.com/office/drawing/2014/main" id="{C365E4FB-00BD-B543-8668-906C4EBC1574}"/>
              </a:ext>
            </a:extLst>
          </p:cNvPr>
          <p:cNvSpPr>
            <a:spLocks noGrp="1"/>
          </p:cNvSpPr>
          <p:nvPr>
            <p:ph type="pic" sz="quarter" idx="26"/>
          </p:nvPr>
        </p:nvSpPr>
        <p:spPr>
          <a:xfrm>
            <a:off x="3565593" y="1700212"/>
            <a:ext cx="2196216" cy="1238251"/>
          </a:xfrm>
          <a:ln>
            <a:noFill/>
          </a:ln>
        </p:spPr>
        <p:txBody>
          <a:bodyPr/>
          <a:lstStyle/>
          <a:p>
            <a:endParaRPr lang="en-US"/>
          </a:p>
        </p:txBody>
      </p:sp>
      <p:sp>
        <p:nvSpPr>
          <p:cNvPr id="42" name="Text Placeholder 7">
            <a:extLst>
              <a:ext uri="{FF2B5EF4-FFF2-40B4-BE49-F238E27FC236}">
                <a16:creationId xmlns:a16="http://schemas.microsoft.com/office/drawing/2014/main" id="{682D7E17-5CD1-3D4C-BA72-F233B6FB01BD}"/>
              </a:ext>
            </a:extLst>
          </p:cNvPr>
          <p:cNvSpPr>
            <a:spLocks noGrp="1"/>
          </p:cNvSpPr>
          <p:nvPr>
            <p:ph type="body" sz="quarter" idx="27"/>
          </p:nvPr>
        </p:nvSpPr>
        <p:spPr>
          <a:xfrm>
            <a:off x="3564761" y="3024306"/>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43" name="Picture Placeholder 4">
            <a:extLst>
              <a:ext uri="{FF2B5EF4-FFF2-40B4-BE49-F238E27FC236}">
                <a16:creationId xmlns:a16="http://schemas.microsoft.com/office/drawing/2014/main" id="{149E4D09-3A7A-3B41-910D-A63B2230823A}"/>
              </a:ext>
            </a:extLst>
          </p:cNvPr>
          <p:cNvSpPr>
            <a:spLocks noGrp="1"/>
          </p:cNvSpPr>
          <p:nvPr>
            <p:ph type="pic" sz="quarter" idx="28"/>
          </p:nvPr>
        </p:nvSpPr>
        <p:spPr>
          <a:xfrm>
            <a:off x="6180799" y="1700212"/>
            <a:ext cx="2196216" cy="1238251"/>
          </a:xfrm>
          <a:ln>
            <a:noFill/>
          </a:ln>
        </p:spPr>
        <p:txBody>
          <a:bodyPr/>
          <a:lstStyle/>
          <a:p>
            <a:endParaRPr lang="en-US" dirty="0"/>
          </a:p>
        </p:txBody>
      </p:sp>
      <p:sp>
        <p:nvSpPr>
          <p:cNvPr id="45" name="Text Placeholder 7">
            <a:extLst>
              <a:ext uri="{FF2B5EF4-FFF2-40B4-BE49-F238E27FC236}">
                <a16:creationId xmlns:a16="http://schemas.microsoft.com/office/drawing/2014/main" id="{C77FD0B3-3E1F-174E-AF73-8E99C37B22BA}"/>
              </a:ext>
            </a:extLst>
          </p:cNvPr>
          <p:cNvSpPr>
            <a:spLocks noGrp="1"/>
          </p:cNvSpPr>
          <p:nvPr>
            <p:ph type="body" sz="quarter" idx="29"/>
          </p:nvPr>
        </p:nvSpPr>
        <p:spPr>
          <a:xfrm>
            <a:off x="6180798" y="3024305"/>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49" name="Picture Placeholder 4">
            <a:extLst>
              <a:ext uri="{FF2B5EF4-FFF2-40B4-BE49-F238E27FC236}">
                <a16:creationId xmlns:a16="http://schemas.microsoft.com/office/drawing/2014/main" id="{0827B651-8E5A-CF45-A073-5FFA181D17A6}"/>
              </a:ext>
            </a:extLst>
          </p:cNvPr>
          <p:cNvSpPr>
            <a:spLocks noGrp="1"/>
          </p:cNvSpPr>
          <p:nvPr>
            <p:ph type="pic" sz="quarter" idx="30"/>
          </p:nvPr>
        </p:nvSpPr>
        <p:spPr>
          <a:xfrm>
            <a:off x="8796006" y="1700212"/>
            <a:ext cx="2196216" cy="1238251"/>
          </a:xfrm>
          <a:ln>
            <a:noFill/>
          </a:ln>
        </p:spPr>
        <p:txBody>
          <a:bodyPr/>
          <a:lstStyle/>
          <a:p>
            <a:endParaRPr lang="en-US" dirty="0"/>
          </a:p>
        </p:txBody>
      </p:sp>
      <p:sp>
        <p:nvSpPr>
          <p:cNvPr id="51" name="Text Placeholder 7">
            <a:extLst>
              <a:ext uri="{FF2B5EF4-FFF2-40B4-BE49-F238E27FC236}">
                <a16:creationId xmlns:a16="http://schemas.microsoft.com/office/drawing/2014/main" id="{14A01BA4-99E0-A24D-9ED9-B4D76E4E4B87}"/>
              </a:ext>
            </a:extLst>
          </p:cNvPr>
          <p:cNvSpPr>
            <a:spLocks noGrp="1"/>
          </p:cNvSpPr>
          <p:nvPr>
            <p:ph type="body" sz="quarter" idx="31"/>
          </p:nvPr>
        </p:nvSpPr>
        <p:spPr>
          <a:xfrm>
            <a:off x="8796005" y="3024305"/>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55" name="Line 11">
            <a:extLst>
              <a:ext uri="{FF2B5EF4-FFF2-40B4-BE49-F238E27FC236}">
                <a16:creationId xmlns:a16="http://schemas.microsoft.com/office/drawing/2014/main" id="{A51CFC14-A144-0843-94C8-B91234B640CC}"/>
              </a:ext>
            </a:extLst>
          </p:cNvPr>
          <p:cNvSpPr>
            <a:spLocks noChangeShapeType="1"/>
          </p:cNvSpPr>
          <p:nvPr userDrawn="1"/>
        </p:nvSpPr>
        <p:spPr bwMode="auto">
          <a:xfrm>
            <a:off x="352410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11">
            <a:extLst>
              <a:ext uri="{FF2B5EF4-FFF2-40B4-BE49-F238E27FC236}">
                <a16:creationId xmlns:a16="http://schemas.microsoft.com/office/drawing/2014/main" id="{810F5AE5-18D3-AB4A-A9DD-7FC4555B8E89}"/>
              </a:ext>
            </a:extLst>
          </p:cNvPr>
          <p:cNvSpPr>
            <a:spLocks noChangeShapeType="1"/>
          </p:cNvSpPr>
          <p:nvPr userDrawn="1"/>
        </p:nvSpPr>
        <p:spPr bwMode="auto">
          <a:xfrm>
            <a:off x="6142471"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11">
            <a:extLst>
              <a:ext uri="{FF2B5EF4-FFF2-40B4-BE49-F238E27FC236}">
                <a16:creationId xmlns:a16="http://schemas.microsoft.com/office/drawing/2014/main" id="{1D09F6FF-CD9D-8B40-87F1-9AC44C3B142D}"/>
              </a:ext>
            </a:extLst>
          </p:cNvPr>
          <p:cNvSpPr>
            <a:spLocks noChangeShapeType="1"/>
          </p:cNvSpPr>
          <p:nvPr userDrawn="1"/>
        </p:nvSpPr>
        <p:spPr bwMode="auto">
          <a:xfrm>
            <a:off x="875504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Picture Placeholder 4">
            <a:extLst>
              <a:ext uri="{FF2B5EF4-FFF2-40B4-BE49-F238E27FC236}">
                <a16:creationId xmlns:a16="http://schemas.microsoft.com/office/drawing/2014/main" id="{0DC62333-2F23-CB4A-AD58-B45F99C47B46}"/>
              </a:ext>
            </a:extLst>
          </p:cNvPr>
          <p:cNvSpPr>
            <a:spLocks noGrp="1"/>
          </p:cNvSpPr>
          <p:nvPr>
            <p:ph type="pic" sz="quarter" idx="32"/>
          </p:nvPr>
        </p:nvSpPr>
        <p:spPr>
          <a:xfrm>
            <a:off x="847022" y="3934126"/>
            <a:ext cx="2299581" cy="1238251"/>
          </a:xfrm>
          <a:ln>
            <a:noFill/>
          </a:ln>
        </p:spPr>
        <p:txBody>
          <a:bodyPr/>
          <a:lstStyle/>
          <a:p>
            <a:endParaRPr lang="en-US"/>
          </a:p>
        </p:txBody>
      </p:sp>
      <p:sp>
        <p:nvSpPr>
          <p:cNvPr id="61" name="Line 11">
            <a:extLst>
              <a:ext uri="{FF2B5EF4-FFF2-40B4-BE49-F238E27FC236}">
                <a16:creationId xmlns:a16="http://schemas.microsoft.com/office/drawing/2014/main" id="{56D7D260-7F88-F24D-81DD-49E1A567D954}"/>
              </a:ext>
            </a:extLst>
          </p:cNvPr>
          <p:cNvSpPr>
            <a:spLocks noChangeShapeType="1"/>
          </p:cNvSpPr>
          <p:nvPr userDrawn="1"/>
        </p:nvSpPr>
        <p:spPr bwMode="auto">
          <a:xfrm>
            <a:off x="804863"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Text Placeholder 7">
            <a:extLst>
              <a:ext uri="{FF2B5EF4-FFF2-40B4-BE49-F238E27FC236}">
                <a16:creationId xmlns:a16="http://schemas.microsoft.com/office/drawing/2014/main" id="{D108D62E-BF57-5340-B55A-6A1B28CA64D5}"/>
              </a:ext>
            </a:extLst>
          </p:cNvPr>
          <p:cNvSpPr>
            <a:spLocks noGrp="1"/>
          </p:cNvSpPr>
          <p:nvPr>
            <p:ph type="body" sz="quarter" idx="33"/>
          </p:nvPr>
        </p:nvSpPr>
        <p:spPr>
          <a:xfrm>
            <a:off x="847022" y="5258219"/>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64" name="Picture Placeholder 4">
            <a:extLst>
              <a:ext uri="{FF2B5EF4-FFF2-40B4-BE49-F238E27FC236}">
                <a16:creationId xmlns:a16="http://schemas.microsoft.com/office/drawing/2014/main" id="{0B675CE7-0A1F-3E41-A9A6-D9029EB8F565}"/>
              </a:ext>
            </a:extLst>
          </p:cNvPr>
          <p:cNvSpPr>
            <a:spLocks noGrp="1"/>
          </p:cNvSpPr>
          <p:nvPr>
            <p:ph type="pic" sz="quarter" idx="34"/>
          </p:nvPr>
        </p:nvSpPr>
        <p:spPr>
          <a:xfrm>
            <a:off x="3565593" y="3934126"/>
            <a:ext cx="2196216" cy="1238251"/>
          </a:xfrm>
          <a:ln>
            <a:noFill/>
          </a:ln>
        </p:spPr>
        <p:txBody>
          <a:bodyPr/>
          <a:lstStyle/>
          <a:p>
            <a:endParaRPr lang="en-US"/>
          </a:p>
        </p:txBody>
      </p:sp>
      <p:sp>
        <p:nvSpPr>
          <p:cNvPr id="70" name="Text Placeholder 7">
            <a:extLst>
              <a:ext uri="{FF2B5EF4-FFF2-40B4-BE49-F238E27FC236}">
                <a16:creationId xmlns:a16="http://schemas.microsoft.com/office/drawing/2014/main" id="{EBA9547A-ED7A-5340-8FD5-C0DBE14779CD}"/>
              </a:ext>
            </a:extLst>
          </p:cNvPr>
          <p:cNvSpPr>
            <a:spLocks noGrp="1"/>
          </p:cNvSpPr>
          <p:nvPr>
            <p:ph type="body" sz="quarter" idx="35"/>
          </p:nvPr>
        </p:nvSpPr>
        <p:spPr>
          <a:xfrm>
            <a:off x="3564761" y="5258220"/>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71" name="Picture Placeholder 4">
            <a:extLst>
              <a:ext uri="{FF2B5EF4-FFF2-40B4-BE49-F238E27FC236}">
                <a16:creationId xmlns:a16="http://schemas.microsoft.com/office/drawing/2014/main" id="{016813A8-A11E-D442-BBF1-06DA78848D58}"/>
              </a:ext>
            </a:extLst>
          </p:cNvPr>
          <p:cNvSpPr>
            <a:spLocks noGrp="1"/>
          </p:cNvSpPr>
          <p:nvPr>
            <p:ph type="pic" sz="quarter" idx="36"/>
          </p:nvPr>
        </p:nvSpPr>
        <p:spPr>
          <a:xfrm>
            <a:off x="6180799" y="3934126"/>
            <a:ext cx="2196216" cy="1238251"/>
          </a:xfrm>
          <a:ln>
            <a:noFill/>
          </a:ln>
        </p:spPr>
        <p:txBody>
          <a:bodyPr/>
          <a:lstStyle/>
          <a:p>
            <a:endParaRPr lang="en-US" dirty="0"/>
          </a:p>
        </p:txBody>
      </p:sp>
      <p:sp>
        <p:nvSpPr>
          <p:cNvPr id="72" name="Text Placeholder 7">
            <a:extLst>
              <a:ext uri="{FF2B5EF4-FFF2-40B4-BE49-F238E27FC236}">
                <a16:creationId xmlns:a16="http://schemas.microsoft.com/office/drawing/2014/main" id="{B12AB741-E521-8F48-98F2-945062B3BC61}"/>
              </a:ext>
            </a:extLst>
          </p:cNvPr>
          <p:cNvSpPr>
            <a:spLocks noGrp="1"/>
          </p:cNvSpPr>
          <p:nvPr>
            <p:ph type="body" sz="quarter" idx="37"/>
          </p:nvPr>
        </p:nvSpPr>
        <p:spPr>
          <a:xfrm>
            <a:off x="6180798" y="5258219"/>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73" name="Picture Placeholder 4">
            <a:extLst>
              <a:ext uri="{FF2B5EF4-FFF2-40B4-BE49-F238E27FC236}">
                <a16:creationId xmlns:a16="http://schemas.microsoft.com/office/drawing/2014/main" id="{A0417BCC-FA3D-5F4F-BC71-E879BD975FD0}"/>
              </a:ext>
            </a:extLst>
          </p:cNvPr>
          <p:cNvSpPr>
            <a:spLocks noGrp="1"/>
          </p:cNvSpPr>
          <p:nvPr>
            <p:ph type="pic" sz="quarter" idx="38"/>
          </p:nvPr>
        </p:nvSpPr>
        <p:spPr>
          <a:xfrm>
            <a:off x="8796006" y="3934126"/>
            <a:ext cx="2196216" cy="1238251"/>
          </a:xfrm>
          <a:ln>
            <a:noFill/>
          </a:ln>
        </p:spPr>
        <p:txBody>
          <a:bodyPr/>
          <a:lstStyle/>
          <a:p>
            <a:endParaRPr lang="en-US" dirty="0"/>
          </a:p>
        </p:txBody>
      </p:sp>
      <p:sp>
        <p:nvSpPr>
          <p:cNvPr id="74" name="Text Placeholder 7">
            <a:extLst>
              <a:ext uri="{FF2B5EF4-FFF2-40B4-BE49-F238E27FC236}">
                <a16:creationId xmlns:a16="http://schemas.microsoft.com/office/drawing/2014/main" id="{4920F1BA-12C9-D24A-81BA-BED87C692A20}"/>
              </a:ext>
            </a:extLst>
          </p:cNvPr>
          <p:cNvSpPr>
            <a:spLocks noGrp="1"/>
          </p:cNvSpPr>
          <p:nvPr>
            <p:ph type="body" sz="quarter" idx="39"/>
          </p:nvPr>
        </p:nvSpPr>
        <p:spPr>
          <a:xfrm>
            <a:off x="8796005" y="5258219"/>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75" name="Line 11">
            <a:extLst>
              <a:ext uri="{FF2B5EF4-FFF2-40B4-BE49-F238E27FC236}">
                <a16:creationId xmlns:a16="http://schemas.microsoft.com/office/drawing/2014/main" id="{B3738E01-9557-2349-9B60-4B2A5E5C1951}"/>
              </a:ext>
            </a:extLst>
          </p:cNvPr>
          <p:cNvSpPr>
            <a:spLocks noChangeShapeType="1"/>
          </p:cNvSpPr>
          <p:nvPr userDrawn="1"/>
        </p:nvSpPr>
        <p:spPr bwMode="auto">
          <a:xfrm>
            <a:off x="352410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11">
            <a:extLst>
              <a:ext uri="{FF2B5EF4-FFF2-40B4-BE49-F238E27FC236}">
                <a16:creationId xmlns:a16="http://schemas.microsoft.com/office/drawing/2014/main" id="{929833FE-6D83-C249-93F3-F28BC2EFB977}"/>
              </a:ext>
            </a:extLst>
          </p:cNvPr>
          <p:cNvSpPr>
            <a:spLocks noChangeShapeType="1"/>
          </p:cNvSpPr>
          <p:nvPr userDrawn="1"/>
        </p:nvSpPr>
        <p:spPr bwMode="auto">
          <a:xfrm>
            <a:off x="6142471"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11">
            <a:extLst>
              <a:ext uri="{FF2B5EF4-FFF2-40B4-BE49-F238E27FC236}">
                <a16:creationId xmlns:a16="http://schemas.microsoft.com/office/drawing/2014/main" id="{0650F398-20BD-1144-AA4F-B66967418DE6}"/>
              </a:ext>
            </a:extLst>
          </p:cNvPr>
          <p:cNvSpPr>
            <a:spLocks noChangeShapeType="1"/>
          </p:cNvSpPr>
          <p:nvPr userDrawn="1"/>
        </p:nvSpPr>
        <p:spPr bwMode="auto">
          <a:xfrm>
            <a:off x="875504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11">
            <a:extLst>
              <a:ext uri="{FF2B5EF4-FFF2-40B4-BE49-F238E27FC236}">
                <a16:creationId xmlns:a16="http://schemas.microsoft.com/office/drawing/2014/main" id="{C5FB2416-6654-4247-9BB1-1D9A525D87A6}"/>
              </a:ext>
            </a:extLst>
          </p:cNvPr>
          <p:cNvSpPr>
            <a:spLocks noChangeShapeType="1"/>
          </p:cNvSpPr>
          <p:nvPr userDrawn="1"/>
        </p:nvSpPr>
        <p:spPr bwMode="auto">
          <a:xfrm>
            <a:off x="609600" y="0"/>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4540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10601743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Holding Slide">
    <p:bg>
      <p:bgRef idx="1001">
        <a:schemeClr val="bg2"/>
      </p:bgRef>
    </p:bg>
    <p:spTree>
      <p:nvGrpSpPr>
        <p:cNvPr id="1" name=""/>
        <p:cNvGrpSpPr/>
        <p:nvPr/>
      </p:nvGrpSpPr>
      <p:grpSpPr>
        <a:xfrm>
          <a:off x="0" y="0"/>
          <a:ext cx="0" cy="0"/>
          <a:chOff x="0" y="0"/>
          <a:chExt cx="0" cy="0"/>
        </a:xfrm>
      </p:grpSpPr>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5983462" y="2953893"/>
            <a:ext cx="678220" cy="876823"/>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7099038" y="2860928"/>
            <a:ext cx="333828" cy="735263"/>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4489688" y="2816560"/>
            <a:ext cx="737379" cy="785971"/>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6750420" y="2702467"/>
            <a:ext cx="196494" cy="883161"/>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7508927" y="2953893"/>
            <a:ext cx="612722" cy="644412"/>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5290453" y="2953893"/>
            <a:ext cx="612722" cy="644412"/>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4111492" y="2558795"/>
            <a:ext cx="2112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4280519" y="2558795"/>
            <a:ext cx="116206" cy="52398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4559413" y="2558795"/>
            <a:ext cx="50708" cy="5239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387779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743144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A7F05A2-CA82-8248-BD3F-8B5867C78EA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 name="Picture 4">
            <a:extLst>
              <a:ext uri="{FF2B5EF4-FFF2-40B4-BE49-F238E27FC236}">
                <a16:creationId xmlns:a16="http://schemas.microsoft.com/office/drawing/2014/main" id="{4A47B4C9-BD82-FB48-9F0C-C6E6E9EF15C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85991" y="2100134"/>
            <a:ext cx="3446328" cy="3708000"/>
          </a:xfrm>
          <a:prstGeom prst="rect">
            <a:avLst/>
          </a:prstGeom>
        </p:spPr>
      </p:pic>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155410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2A7BDE-28F5-A342-98F2-97E257AC63B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6" name="Picture 25">
            <a:extLst>
              <a:ext uri="{FF2B5EF4-FFF2-40B4-BE49-F238E27FC236}">
                <a16:creationId xmlns:a16="http://schemas.microsoft.com/office/drawing/2014/main" id="{BDFD4247-996F-DC43-87B5-2EBB5C7A98EE}"/>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68072" y="2100965"/>
            <a:ext cx="3464247" cy="3708000"/>
          </a:xfrm>
          <a:prstGeom prst="rect">
            <a:avLst/>
          </a:prstGeom>
        </p:spPr>
      </p:pic>
    </p:spTree>
    <p:extLst>
      <p:ext uri="{BB962C8B-B14F-4D97-AF65-F5344CB8AC3E}">
        <p14:creationId xmlns:p14="http://schemas.microsoft.com/office/powerpoint/2010/main" val="3056900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E23AC-E608-384D-B714-272AC4F08C4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93248"/>
            <a:ext cx="12192000" cy="3721772"/>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7" name="Picture 6">
            <a:extLst>
              <a:ext uri="{FF2B5EF4-FFF2-40B4-BE49-F238E27FC236}">
                <a16:creationId xmlns:a16="http://schemas.microsoft.com/office/drawing/2014/main" id="{4D995BA4-3D7A-4541-82BF-8BE892BDE8F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86425" y="2093247"/>
            <a:ext cx="3445894" cy="3708000"/>
          </a:xfrm>
          <a:prstGeom prst="rect">
            <a:avLst/>
          </a:prstGeom>
        </p:spPr>
      </p:pic>
    </p:spTree>
    <p:extLst>
      <p:ext uri="{BB962C8B-B14F-4D97-AF65-F5344CB8AC3E}">
        <p14:creationId xmlns:p14="http://schemas.microsoft.com/office/powerpoint/2010/main" val="4169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5_Title Slide">
    <p:bg>
      <p:bgRef idx="1001">
        <a:schemeClr val="bg2"/>
      </p:bgRef>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544914-172F-F14B-9A45-566D2678F1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20899"/>
          </a:xfrm>
          <a:prstGeom prst="rect">
            <a:avLst/>
          </a:prstGeom>
        </p:spPr>
      </p:pic>
      <p:pic>
        <p:nvPicPr>
          <p:cNvPr id="28" name="Picture 27">
            <a:extLst>
              <a:ext uri="{FF2B5EF4-FFF2-40B4-BE49-F238E27FC236}">
                <a16:creationId xmlns:a16="http://schemas.microsoft.com/office/drawing/2014/main" id="{538511E1-8545-CD45-8633-74512F855764}"/>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72139" y="2100134"/>
            <a:ext cx="4990020" cy="3720899"/>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597384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DE89CB-1528-4465-835F-0923AABD5B26}"/>
              </a:ext>
            </a:extLst>
          </p:cNvPr>
          <p:cNvSpPr>
            <a:spLocks noGrp="1"/>
          </p:cNvSpPr>
          <p:nvPr>
            <p:ph type="pic" sz="quarter" idx="10"/>
          </p:nvPr>
        </p:nvSpPr>
        <p:spPr>
          <a:xfrm>
            <a:off x="0" y="2100135"/>
            <a:ext cx="12192000" cy="3708000"/>
          </a:xfrm>
          <a:solidFill>
            <a:schemeClr val="tx1">
              <a:alpha val="22000"/>
            </a:schemeClr>
          </a:solidFill>
        </p:spPr>
        <p:txBody>
          <a:bodyPr/>
          <a:lstStyle/>
          <a:p>
            <a:endParaRPr lang="en-GB" dirty="0"/>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949278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hasCustomPrompt="1"/>
          </p:nvPr>
        </p:nvSpPr>
        <p:spPr>
          <a:xfrm>
            <a:off x="2084834" y="2191701"/>
            <a:ext cx="2426206" cy="755904"/>
          </a:xfrm>
        </p:spPr>
        <p:txBody>
          <a:bodyPr/>
          <a:lstStyle>
            <a:lvl1pPr>
              <a:defRPr>
                <a:solidFill>
                  <a:schemeClr val="tx1"/>
                </a:solidFill>
              </a:defRPr>
            </a:lvl1pPr>
          </a:lstStyle>
          <a:p>
            <a:r>
              <a:rPr lang="en-US" dirty="0"/>
              <a:t>Contents</a:t>
            </a:r>
            <a:endParaRPr lang="en-GB" dirty="0"/>
          </a:p>
        </p:txBody>
      </p:sp>
      <p:sp>
        <p:nvSpPr>
          <p:cNvPr id="4" name="Footer Placeholder 3">
            <a:extLst>
              <a:ext uri="{FF2B5EF4-FFF2-40B4-BE49-F238E27FC236}">
                <a16:creationId xmlns:a16="http://schemas.microsoft.com/office/drawing/2014/main" id="{7BA98869-9DDA-4518-B2BE-CA2E8DE7FE6A}"/>
              </a:ext>
            </a:extLst>
          </p:cNvPr>
          <p:cNvSpPr>
            <a:spLocks noGrp="1"/>
          </p:cNvSpPr>
          <p:nvPr>
            <p:ph type="ftr" sz="quarter" idx="11"/>
          </p:nvPr>
        </p:nvSpPr>
        <p:spPr/>
        <p:txBody>
          <a:bodyPr/>
          <a:lstStyle>
            <a:lvl1pPr>
              <a:defRPr/>
            </a:lvl1pPr>
          </a:lstStyle>
          <a:p>
            <a:r>
              <a:rPr lang="en-GB"/>
              <a:t>Confidential</a:t>
            </a:r>
            <a:endParaRPr lang="en-GB" dirty="0"/>
          </a:p>
        </p:txBody>
      </p:sp>
      <p:sp>
        <p:nvSpPr>
          <p:cNvPr id="5" name="Slide Number Placeholder 4">
            <a:extLst>
              <a:ext uri="{FF2B5EF4-FFF2-40B4-BE49-F238E27FC236}">
                <a16:creationId xmlns:a16="http://schemas.microsoft.com/office/drawing/2014/main" id="{1656813F-2CCB-41BB-9916-55E9F4EE1B2E}"/>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26" name="Line 7">
            <a:extLst>
              <a:ext uri="{FF2B5EF4-FFF2-40B4-BE49-F238E27FC236}">
                <a16:creationId xmlns:a16="http://schemas.microsoft.com/office/drawing/2014/main" id="{AEF30FE4-C186-4846-BBFD-CED03DF54FC4}"/>
              </a:ext>
            </a:extLst>
          </p:cNvPr>
          <p:cNvSpPr>
            <a:spLocks noChangeShapeType="1"/>
          </p:cNvSpPr>
          <p:nvPr userDrawn="1"/>
        </p:nvSpPr>
        <p:spPr bwMode="auto">
          <a:xfrm>
            <a:off x="1835151" y="979488"/>
            <a:ext cx="0" cy="98280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12">
            <a:extLst>
              <a:ext uri="{FF2B5EF4-FFF2-40B4-BE49-F238E27FC236}">
                <a16:creationId xmlns:a16="http://schemas.microsoft.com/office/drawing/2014/main" id="{555B5A0D-080E-4D45-97D2-6A282372D8C9}"/>
              </a:ext>
            </a:extLst>
          </p:cNvPr>
          <p:cNvSpPr>
            <a:spLocks noChangeShapeType="1"/>
          </p:cNvSpPr>
          <p:nvPr userDrawn="1"/>
        </p:nvSpPr>
        <p:spPr bwMode="auto">
          <a:xfrm>
            <a:off x="4886326" y="979488"/>
            <a:ext cx="0" cy="9828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5">
            <a:extLst>
              <a:ext uri="{FF2B5EF4-FFF2-40B4-BE49-F238E27FC236}">
                <a16:creationId xmlns:a16="http://schemas.microsoft.com/office/drawing/2014/main" id="{7A930E41-C494-4DD7-9CFB-F8147A74F626}"/>
              </a:ext>
            </a:extLst>
          </p:cNvPr>
          <p:cNvSpPr>
            <a:spLocks noChangeShapeType="1"/>
          </p:cNvSpPr>
          <p:nvPr userDrawn="1"/>
        </p:nvSpPr>
        <p:spPr bwMode="auto">
          <a:xfrm>
            <a:off x="30543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6">
            <a:extLst>
              <a:ext uri="{FF2B5EF4-FFF2-40B4-BE49-F238E27FC236}">
                <a16:creationId xmlns:a16="http://schemas.microsoft.com/office/drawing/2014/main" id="{A958E1D6-017E-424B-90CC-46D5A74BBB17}"/>
              </a:ext>
            </a:extLst>
          </p:cNvPr>
          <p:cNvSpPr>
            <a:spLocks noChangeShapeType="1"/>
          </p:cNvSpPr>
          <p:nvPr userDrawn="1"/>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7">
            <a:extLst>
              <a:ext uri="{FF2B5EF4-FFF2-40B4-BE49-F238E27FC236}">
                <a16:creationId xmlns:a16="http://schemas.microsoft.com/office/drawing/2014/main" id="{7B620A88-36B1-4AAC-AED7-061B6B07B172}"/>
              </a:ext>
            </a:extLst>
          </p:cNvPr>
          <p:cNvSpPr>
            <a:spLocks noChangeShapeType="1"/>
          </p:cNvSpPr>
          <p:nvPr userDrawn="1"/>
        </p:nvSpPr>
        <p:spPr bwMode="auto">
          <a:xfrm>
            <a:off x="1835151" y="979487"/>
            <a:ext cx="0" cy="1958975"/>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Line 8">
            <a:extLst>
              <a:ext uri="{FF2B5EF4-FFF2-40B4-BE49-F238E27FC236}">
                <a16:creationId xmlns:a16="http://schemas.microsoft.com/office/drawing/2014/main" id="{8728AB04-F8AC-488F-95DB-73744C73E1AE}"/>
              </a:ext>
            </a:extLst>
          </p:cNvPr>
          <p:cNvSpPr>
            <a:spLocks noChangeShapeType="1"/>
          </p:cNvSpPr>
          <p:nvPr userDrawn="1"/>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Line 10">
            <a:extLst>
              <a:ext uri="{FF2B5EF4-FFF2-40B4-BE49-F238E27FC236}">
                <a16:creationId xmlns:a16="http://schemas.microsoft.com/office/drawing/2014/main" id="{94B05F06-479C-4F6B-8A94-75B46215C00F}"/>
              </a:ext>
            </a:extLst>
          </p:cNvPr>
          <p:cNvSpPr>
            <a:spLocks noChangeShapeType="1"/>
          </p:cNvSpPr>
          <p:nvPr userDrawn="1"/>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11">
            <a:extLst>
              <a:ext uri="{FF2B5EF4-FFF2-40B4-BE49-F238E27FC236}">
                <a16:creationId xmlns:a16="http://schemas.microsoft.com/office/drawing/2014/main" id="{414FDE24-4C93-4748-BF45-885E4F675766}"/>
              </a:ext>
            </a:extLst>
          </p:cNvPr>
          <p:cNvSpPr>
            <a:spLocks noChangeShapeType="1"/>
          </p:cNvSpPr>
          <p:nvPr userDrawn="1"/>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12">
            <a:extLst>
              <a:ext uri="{FF2B5EF4-FFF2-40B4-BE49-F238E27FC236}">
                <a16:creationId xmlns:a16="http://schemas.microsoft.com/office/drawing/2014/main" id="{A9F792B6-F057-4675-94D5-0FA860065845}"/>
              </a:ext>
            </a:extLst>
          </p:cNvPr>
          <p:cNvSpPr>
            <a:spLocks noChangeShapeType="1"/>
          </p:cNvSpPr>
          <p:nvPr userDrawn="1"/>
        </p:nvSpPr>
        <p:spPr bwMode="auto">
          <a:xfrm>
            <a:off x="4886326" y="979487"/>
            <a:ext cx="0" cy="4897437"/>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13">
            <a:extLst>
              <a:ext uri="{FF2B5EF4-FFF2-40B4-BE49-F238E27FC236}">
                <a16:creationId xmlns:a16="http://schemas.microsoft.com/office/drawing/2014/main" id="{CC695F64-C3AD-47C2-A2CE-592E426D89F6}"/>
              </a:ext>
            </a:extLst>
          </p:cNvPr>
          <p:cNvSpPr>
            <a:spLocks noChangeShapeType="1"/>
          </p:cNvSpPr>
          <p:nvPr userDrawn="1"/>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14">
            <a:extLst>
              <a:ext uri="{FF2B5EF4-FFF2-40B4-BE49-F238E27FC236}">
                <a16:creationId xmlns:a16="http://schemas.microsoft.com/office/drawing/2014/main" id="{D41EB51A-7E14-457B-901A-5D10E45DF1A6}"/>
              </a:ext>
            </a:extLst>
          </p:cNvPr>
          <p:cNvSpPr>
            <a:spLocks noChangeShapeType="1"/>
          </p:cNvSpPr>
          <p:nvPr userDrawn="1"/>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Line 15">
            <a:extLst>
              <a:ext uri="{FF2B5EF4-FFF2-40B4-BE49-F238E27FC236}">
                <a16:creationId xmlns:a16="http://schemas.microsoft.com/office/drawing/2014/main" id="{765D9D87-196A-4D1D-9EB6-FAC9E440439C}"/>
              </a:ext>
            </a:extLst>
          </p:cNvPr>
          <p:cNvSpPr>
            <a:spLocks noChangeShapeType="1"/>
          </p:cNvSpPr>
          <p:nvPr userDrawn="1"/>
        </p:nvSpPr>
        <p:spPr bwMode="auto">
          <a:xfrm>
            <a:off x="6715126"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Line 16">
            <a:extLst>
              <a:ext uri="{FF2B5EF4-FFF2-40B4-BE49-F238E27FC236}">
                <a16:creationId xmlns:a16="http://schemas.microsoft.com/office/drawing/2014/main" id="{FCE70231-3BA8-4D8D-8AC1-A82EB875BE7C}"/>
              </a:ext>
            </a:extLst>
          </p:cNvPr>
          <p:cNvSpPr>
            <a:spLocks noChangeShapeType="1"/>
          </p:cNvSpPr>
          <p:nvPr userDrawn="1"/>
        </p:nvSpPr>
        <p:spPr bwMode="auto">
          <a:xfrm>
            <a:off x="7326313"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939088"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Line 18">
            <a:extLst>
              <a:ext uri="{FF2B5EF4-FFF2-40B4-BE49-F238E27FC236}">
                <a16:creationId xmlns:a16="http://schemas.microsoft.com/office/drawing/2014/main" id="{0ADCD58A-8FB6-49B1-90E5-92DD8B9A9CC9}"/>
              </a:ext>
            </a:extLst>
          </p:cNvPr>
          <p:cNvSpPr>
            <a:spLocks noChangeShapeType="1"/>
          </p:cNvSpPr>
          <p:nvPr userDrawn="1"/>
        </p:nvSpPr>
        <p:spPr bwMode="auto">
          <a:xfrm>
            <a:off x="85471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19">
            <a:extLst>
              <a:ext uri="{FF2B5EF4-FFF2-40B4-BE49-F238E27FC236}">
                <a16:creationId xmlns:a16="http://schemas.microsoft.com/office/drawing/2014/main" id="{2F858017-3763-4A4F-BDB7-AEF0D9D1E8D4}"/>
              </a:ext>
            </a:extLst>
          </p:cNvPr>
          <p:cNvSpPr>
            <a:spLocks noChangeShapeType="1"/>
          </p:cNvSpPr>
          <p:nvPr userDrawn="1"/>
        </p:nvSpPr>
        <p:spPr bwMode="auto">
          <a:xfrm>
            <a:off x="91567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21">
            <a:extLst>
              <a:ext uri="{FF2B5EF4-FFF2-40B4-BE49-F238E27FC236}">
                <a16:creationId xmlns:a16="http://schemas.microsoft.com/office/drawing/2014/main" id="{7E53014A-ED68-4881-802D-FBFFB0410805}"/>
              </a:ext>
            </a:extLst>
          </p:cNvPr>
          <p:cNvSpPr>
            <a:spLocks noChangeShapeType="1"/>
          </p:cNvSpPr>
          <p:nvPr userDrawn="1"/>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Line 22">
            <a:extLst>
              <a:ext uri="{FF2B5EF4-FFF2-40B4-BE49-F238E27FC236}">
                <a16:creationId xmlns:a16="http://schemas.microsoft.com/office/drawing/2014/main" id="{CAEC8049-44AF-4D3D-93B0-99AACB88C468}"/>
              </a:ext>
            </a:extLst>
          </p:cNvPr>
          <p:cNvSpPr>
            <a:spLocks noChangeShapeType="1"/>
          </p:cNvSpPr>
          <p:nvPr userDrawn="1"/>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23">
            <a:extLst>
              <a:ext uri="{FF2B5EF4-FFF2-40B4-BE49-F238E27FC236}">
                <a16:creationId xmlns:a16="http://schemas.microsoft.com/office/drawing/2014/main" id="{EAD5A6F2-57E4-44FD-8C5D-290836D24569}"/>
              </a:ext>
            </a:extLst>
          </p:cNvPr>
          <p:cNvSpPr>
            <a:spLocks noChangeShapeType="1"/>
          </p:cNvSpPr>
          <p:nvPr userDrawn="1"/>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Content Placeholder 2">
            <a:extLst>
              <a:ext uri="{FF2B5EF4-FFF2-40B4-BE49-F238E27FC236}">
                <a16:creationId xmlns:a16="http://schemas.microsoft.com/office/drawing/2014/main" id="{9799DA2F-37DD-413E-A227-9703332D8821}"/>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1"/>
                </a:solidFill>
              </a:defRPr>
            </a:lvl1pPr>
            <a:lvl2pPr>
              <a:spcBef>
                <a:spcPts val="900"/>
              </a:spcBef>
              <a:tabLst>
                <a:tab pos="6545263" algn="r"/>
              </a:tabLst>
              <a:defRPr sz="1800">
                <a:solidFill>
                  <a:schemeClr val="tx1"/>
                </a:solidFill>
              </a:defRPr>
            </a:lvl2pPr>
            <a:lvl3pPr>
              <a:spcBef>
                <a:spcPts val="900"/>
              </a:spcBef>
              <a:tabLst>
                <a:tab pos="6545263" algn="r"/>
              </a:tabLst>
              <a:defRPr sz="1600">
                <a:solidFill>
                  <a:schemeClr val="tx1"/>
                </a:solidFill>
              </a:defRPr>
            </a:lvl3pPr>
            <a:lvl4pPr>
              <a:tabLst>
                <a:tab pos="6545263" algn="r"/>
              </a:tabLst>
              <a:defRPr sz="1400">
                <a:solidFill>
                  <a:schemeClr val="tx1"/>
                </a:solidFill>
              </a:defRPr>
            </a:lvl4pPr>
            <a:lvl5pPr>
              <a:tabLst>
                <a:tab pos="6545263" algn="r"/>
              </a:tabLs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8275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0-#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0-#ppt_w/2"/>
                                          </p:val>
                                        </p:tav>
                                        <p:tav tm="100000">
                                          <p:val>
                                            <p:strVal val="#ppt_x"/>
                                          </p:val>
                                        </p:tav>
                                      </p:tavLst>
                                    </p:anim>
                                    <p:anim calcmode="lin" valueType="num">
                                      <p:cBhvr additive="base">
                                        <p:cTn id="40" dur="50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0-#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0-#ppt_w/2"/>
                                          </p:val>
                                        </p:tav>
                                        <p:tav tm="100000">
                                          <p:val>
                                            <p:strVal val="#ppt_x"/>
                                          </p:val>
                                        </p:tav>
                                      </p:tavLst>
                                    </p:anim>
                                    <p:anim calcmode="lin" valueType="num">
                                      <p:cBhvr additive="base">
                                        <p:cTn id="48" dur="500" fill="hold"/>
                                        <p:tgtEl>
                                          <p:spTgt spid="4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0-#ppt_w/2"/>
                                          </p:val>
                                        </p:tav>
                                        <p:tav tm="100000">
                                          <p:val>
                                            <p:strVal val="#ppt_x"/>
                                          </p:val>
                                        </p:tav>
                                      </p:tavLst>
                                    </p:anim>
                                    <p:anim calcmode="lin" valueType="num">
                                      <p:cBhvr additive="base">
                                        <p:cTn id="52" dur="50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0-#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0-#ppt_w/2"/>
                                          </p:val>
                                        </p:tav>
                                        <p:tav tm="100000">
                                          <p:val>
                                            <p:strVal val="#ppt_x"/>
                                          </p:val>
                                        </p:tav>
                                      </p:tavLst>
                                    </p:anim>
                                    <p:anim calcmode="lin" valueType="num">
                                      <p:cBhvr additive="base">
                                        <p:cTn id="64" dur="500" fill="hold"/>
                                        <p:tgtEl>
                                          <p:spTgt spid="4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0-#ppt_w/2"/>
                                          </p:val>
                                        </p:tav>
                                        <p:tav tm="100000">
                                          <p:val>
                                            <p:strVal val="#ppt_x"/>
                                          </p:val>
                                        </p:tav>
                                      </p:tavLst>
                                    </p:anim>
                                    <p:anim calcmode="lin" valueType="num">
                                      <p:cBhvr additive="base">
                                        <p:cTn id="68" dur="500" fill="hold"/>
                                        <p:tgtEl>
                                          <p:spTgt spid="4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0-#ppt_w/2"/>
                                          </p:val>
                                        </p:tav>
                                        <p:tav tm="100000">
                                          <p:val>
                                            <p:strVal val="#ppt_x"/>
                                          </p:val>
                                        </p:tav>
                                      </p:tavLst>
                                    </p:anim>
                                    <p:anim calcmode="lin" valueType="num">
                                      <p:cBhvr additive="base">
                                        <p:cTn id="72" dur="500" fill="hold"/>
                                        <p:tgtEl>
                                          <p:spTgt spid="46"/>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0-#ppt_w/2"/>
                                          </p:val>
                                        </p:tav>
                                        <p:tav tm="100000">
                                          <p:val>
                                            <p:strVal val="#ppt_x"/>
                                          </p:val>
                                        </p:tav>
                                      </p:tavLst>
                                    </p:anim>
                                    <p:anim calcmode="lin" valueType="num">
                                      <p:cBhvr additive="base">
                                        <p:cTn id="76" dur="500" fill="hold"/>
                                        <p:tgtEl>
                                          <p:spTgt spid="47"/>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0-#ppt_w/2"/>
                                          </p:val>
                                        </p:tav>
                                        <p:tav tm="100000">
                                          <p:val>
                                            <p:strVal val="#ppt_x"/>
                                          </p:val>
                                        </p:tav>
                                      </p:tavLst>
                                    </p:anim>
                                    <p:anim calcmode="lin" valueType="num">
                                      <p:cBhvr additive="base">
                                        <p:cTn id="80" dur="500" fill="hold"/>
                                        <p:tgtEl>
                                          <p:spTgt spid="48"/>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up)">
                                      <p:cBhvr>
                                        <p:cTn id="84" dur="500"/>
                                        <p:tgtEl>
                                          <p:spTgt spid="32"/>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750"/>
                                        <p:tgtEl>
                                          <p:spTgt spid="37"/>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49">
                                            <p:txEl>
                                              <p:pRg st="0" end="0"/>
                                            </p:txEl>
                                          </p:spTgt>
                                        </p:tgtEl>
                                        <p:attrNameLst>
                                          <p:attrName>style.visibility</p:attrName>
                                        </p:attrNameLst>
                                      </p:cBhvr>
                                      <p:to>
                                        <p:strVal val="visible"/>
                                      </p:to>
                                    </p:set>
                                    <p:animEffect transition="in" filter="fade">
                                      <p:cBhvr>
                                        <p:cTn id="93" dur="500"/>
                                        <p:tgtEl>
                                          <p:spTgt spid="49">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49">
                                            <p:txEl>
                                              <p:pRg st="1" end="1"/>
                                            </p:txEl>
                                          </p:spTgt>
                                        </p:tgtEl>
                                        <p:attrNameLst>
                                          <p:attrName>style.visibility</p:attrName>
                                        </p:attrNameLst>
                                      </p:cBhvr>
                                      <p:to>
                                        <p:strVal val="visible"/>
                                      </p:to>
                                    </p:set>
                                    <p:animEffect transition="in" filter="fade">
                                      <p:cBhvr>
                                        <p:cTn id="96" dur="500"/>
                                        <p:tgtEl>
                                          <p:spTgt spid="49">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49">
                                            <p:txEl>
                                              <p:pRg st="2" end="2"/>
                                            </p:txEl>
                                          </p:spTgt>
                                        </p:tgtEl>
                                        <p:attrNameLst>
                                          <p:attrName>style.visibility</p:attrName>
                                        </p:attrNameLst>
                                      </p:cBhvr>
                                      <p:to>
                                        <p:strVal val="visible"/>
                                      </p:to>
                                    </p:set>
                                    <p:animEffect transition="in" filter="fade">
                                      <p:cBhvr>
                                        <p:cTn id="99" dur="500"/>
                                        <p:tgtEl>
                                          <p:spTgt spid="49">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49">
                                            <p:txEl>
                                              <p:pRg st="3" end="3"/>
                                            </p:txEl>
                                          </p:spTgt>
                                        </p:tgtEl>
                                        <p:attrNameLst>
                                          <p:attrName>style.visibility</p:attrName>
                                        </p:attrNameLst>
                                      </p:cBhvr>
                                      <p:to>
                                        <p:strVal val="visible"/>
                                      </p:to>
                                    </p:set>
                                    <p:animEffect transition="in" filter="fade">
                                      <p:cBhvr>
                                        <p:cTn id="102" dur="500"/>
                                        <p:tgtEl>
                                          <p:spTgt spid="49">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49">
                                            <p:txEl>
                                              <p:pRg st="4" end="4"/>
                                            </p:txEl>
                                          </p:spTgt>
                                        </p:tgtEl>
                                        <p:attrNameLst>
                                          <p:attrName>style.visibility</p:attrName>
                                        </p:attrNameLst>
                                      </p:cBhvr>
                                      <p:to>
                                        <p:strVal val="visible"/>
                                      </p:to>
                                    </p:set>
                                    <p:animEffect transition="in" filter="fade">
                                      <p:cBhvr>
                                        <p:cTn id="105"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uiExpand="1" build="p">
        <p:tmplLst>
          <p:tmpl lvl="1">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s cyan">
    <p:bg>
      <p:bgRef idx="1001">
        <a:schemeClr val="bg2"/>
      </p:bgRef>
    </p:bg>
    <p:spTree>
      <p:nvGrpSpPr>
        <p:cNvPr id="1" name=""/>
        <p:cNvGrpSpPr/>
        <p:nvPr/>
      </p:nvGrpSpPr>
      <p:grpSpPr>
        <a:xfrm>
          <a:off x="0" y="0"/>
          <a:ext cx="0" cy="0"/>
          <a:chOff x="0" y="0"/>
          <a:chExt cx="0" cy="0"/>
        </a:xfrm>
      </p:grpSpPr>
      <p:sp>
        <p:nvSpPr>
          <p:cNvPr id="29" name="Line 7">
            <a:extLst>
              <a:ext uri="{FF2B5EF4-FFF2-40B4-BE49-F238E27FC236}">
                <a16:creationId xmlns:a16="http://schemas.microsoft.com/office/drawing/2014/main" id="{D599EBFD-2930-4CC8-8CB2-F081212FEB6D}"/>
              </a:ext>
            </a:extLst>
          </p:cNvPr>
          <p:cNvSpPr>
            <a:spLocks noChangeShapeType="1"/>
          </p:cNvSpPr>
          <p:nvPr userDrawn="1"/>
        </p:nvSpPr>
        <p:spPr bwMode="auto">
          <a:xfrm>
            <a:off x="1835151" y="979488"/>
            <a:ext cx="0" cy="98280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12">
            <a:extLst>
              <a:ext uri="{FF2B5EF4-FFF2-40B4-BE49-F238E27FC236}">
                <a16:creationId xmlns:a16="http://schemas.microsoft.com/office/drawing/2014/main" id="{F7ED8D74-2560-4B6E-BF3A-7579ECF0D844}"/>
              </a:ext>
            </a:extLst>
          </p:cNvPr>
          <p:cNvSpPr>
            <a:spLocks noChangeShapeType="1"/>
          </p:cNvSpPr>
          <p:nvPr userDrawn="1"/>
        </p:nvSpPr>
        <p:spPr bwMode="auto">
          <a:xfrm>
            <a:off x="4886326" y="979488"/>
            <a:ext cx="0" cy="98280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5">
            <a:extLst>
              <a:ext uri="{FF2B5EF4-FFF2-40B4-BE49-F238E27FC236}">
                <a16:creationId xmlns:a16="http://schemas.microsoft.com/office/drawing/2014/main" id="{E5E1019F-1074-40B7-A4D4-5D2F6A7E0FCA}"/>
              </a:ext>
            </a:extLst>
          </p:cNvPr>
          <p:cNvSpPr>
            <a:spLocks noChangeShapeType="1"/>
          </p:cNvSpPr>
          <p:nvPr userDrawn="1"/>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Line 6">
            <a:extLst>
              <a:ext uri="{FF2B5EF4-FFF2-40B4-BE49-F238E27FC236}">
                <a16:creationId xmlns:a16="http://schemas.microsoft.com/office/drawing/2014/main" id="{B9433759-B485-4302-8D60-2380369062C9}"/>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7">
            <a:extLst>
              <a:ext uri="{FF2B5EF4-FFF2-40B4-BE49-F238E27FC236}">
                <a16:creationId xmlns:a16="http://schemas.microsoft.com/office/drawing/2014/main" id="{903265C8-F798-4F97-994A-1B6827C97A0A}"/>
              </a:ext>
            </a:extLst>
          </p:cNvPr>
          <p:cNvSpPr>
            <a:spLocks noChangeShapeType="1"/>
          </p:cNvSpPr>
          <p:nvPr userDrawn="1"/>
        </p:nvSpPr>
        <p:spPr bwMode="auto">
          <a:xfrm>
            <a:off x="1835151" y="979487"/>
            <a:ext cx="0" cy="1958975"/>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8">
            <a:extLst>
              <a:ext uri="{FF2B5EF4-FFF2-40B4-BE49-F238E27FC236}">
                <a16:creationId xmlns:a16="http://schemas.microsoft.com/office/drawing/2014/main" id="{F79C0A74-6804-4928-90AE-B209707669F8}"/>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9">
            <a:extLst>
              <a:ext uri="{FF2B5EF4-FFF2-40B4-BE49-F238E27FC236}">
                <a16:creationId xmlns:a16="http://schemas.microsoft.com/office/drawing/2014/main" id="{B28F886A-F215-4C43-8627-01D98A360680}"/>
              </a:ext>
            </a:extLst>
          </p:cNvPr>
          <p:cNvSpPr>
            <a:spLocks noChangeShapeType="1"/>
          </p:cNvSpPr>
          <p:nvPr userDrawn="1"/>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10">
            <a:extLst>
              <a:ext uri="{FF2B5EF4-FFF2-40B4-BE49-F238E27FC236}">
                <a16:creationId xmlns:a16="http://schemas.microsoft.com/office/drawing/2014/main" id="{583FBD4A-F26A-4886-8A4D-E153F8746818}"/>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1">
            <a:extLst>
              <a:ext uri="{FF2B5EF4-FFF2-40B4-BE49-F238E27FC236}">
                <a16:creationId xmlns:a16="http://schemas.microsoft.com/office/drawing/2014/main" id="{53A82197-0EE0-4301-991D-4005A0487BEA}"/>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12">
            <a:extLst>
              <a:ext uri="{FF2B5EF4-FFF2-40B4-BE49-F238E27FC236}">
                <a16:creationId xmlns:a16="http://schemas.microsoft.com/office/drawing/2014/main" id="{78D63A90-4C7E-4203-8430-98A53950F74D}"/>
              </a:ext>
            </a:extLst>
          </p:cNvPr>
          <p:cNvSpPr>
            <a:spLocks noChangeShapeType="1"/>
          </p:cNvSpPr>
          <p:nvPr userDrawn="1"/>
        </p:nvSpPr>
        <p:spPr bwMode="auto">
          <a:xfrm>
            <a:off x="4886326" y="979487"/>
            <a:ext cx="0" cy="4897437"/>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3">
            <a:extLst>
              <a:ext uri="{FF2B5EF4-FFF2-40B4-BE49-F238E27FC236}">
                <a16:creationId xmlns:a16="http://schemas.microsoft.com/office/drawing/2014/main" id="{B097E7A8-1E1B-4FDE-A335-3A2C5CB3AE1F}"/>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4">
            <a:extLst>
              <a:ext uri="{FF2B5EF4-FFF2-40B4-BE49-F238E27FC236}">
                <a16:creationId xmlns:a16="http://schemas.microsoft.com/office/drawing/2014/main" id="{569AED38-CC9E-434C-AF77-78E2E553CBC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5">
            <a:extLst>
              <a:ext uri="{FF2B5EF4-FFF2-40B4-BE49-F238E27FC236}">
                <a16:creationId xmlns:a16="http://schemas.microsoft.com/office/drawing/2014/main" id="{377C3046-2A97-4117-9E39-AEC067F430C9}"/>
              </a:ext>
            </a:extLst>
          </p:cNvPr>
          <p:cNvSpPr>
            <a:spLocks noChangeShapeType="1"/>
          </p:cNvSpPr>
          <p:nvPr userDrawn="1"/>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6">
            <a:extLst>
              <a:ext uri="{FF2B5EF4-FFF2-40B4-BE49-F238E27FC236}">
                <a16:creationId xmlns:a16="http://schemas.microsoft.com/office/drawing/2014/main" id="{6DD48243-19F6-4532-ADB6-5B9BCF7F977F}"/>
              </a:ext>
            </a:extLst>
          </p:cNvPr>
          <p:cNvSpPr>
            <a:spLocks noChangeShapeType="1"/>
          </p:cNvSpPr>
          <p:nvPr userDrawn="1"/>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7">
            <a:extLst>
              <a:ext uri="{FF2B5EF4-FFF2-40B4-BE49-F238E27FC236}">
                <a16:creationId xmlns:a16="http://schemas.microsoft.com/office/drawing/2014/main" id="{E7242408-069E-4316-9345-08953718EC41}"/>
              </a:ext>
            </a:extLst>
          </p:cNvPr>
          <p:cNvSpPr>
            <a:spLocks noChangeShapeType="1"/>
          </p:cNvSpPr>
          <p:nvPr userDrawn="1"/>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8">
            <a:extLst>
              <a:ext uri="{FF2B5EF4-FFF2-40B4-BE49-F238E27FC236}">
                <a16:creationId xmlns:a16="http://schemas.microsoft.com/office/drawing/2014/main" id="{BAB9E7CA-A8AF-402A-B2DD-44C24C33946E}"/>
              </a:ext>
            </a:extLst>
          </p:cNvPr>
          <p:cNvSpPr>
            <a:spLocks noChangeShapeType="1"/>
          </p:cNvSpPr>
          <p:nvPr userDrawn="1"/>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9">
            <a:extLst>
              <a:ext uri="{FF2B5EF4-FFF2-40B4-BE49-F238E27FC236}">
                <a16:creationId xmlns:a16="http://schemas.microsoft.com/office/drawing/2014/main" id="{77938407-0A34-47F3-A799-80F2821D0A30}"/>
              </a:ext>
            </a:extLst>
          </p:cNvPr>
          <p:cNvSpPr>
            <a:spLocks noChangeShapeType="1"/>
          </p:cNvSpPr>
          <p:nvPr userDrawn="1"/>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20">
            <a:extLst>
              <a:ext uri="{FF2B5EF4-FFF2-40B4-BE49-F238E27FC236}">
                <a16:creationId xmlns:a16="http://schemas.microsoft.com/office/drawing/2014/main" id="{046D8A14-A78E-40CD-BE02-C4F47F6059A6}"/>
              </a:ext>
            </a:extLst>
          </p:cNvPr>
          <p:cNvSpPr>
            <a:spLocks noChangeShapeType="1"/>
          </p:cNvSpPr>
          <p:nvPr userDrawn="1"/>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21">
            <a:extLst>
              <a:ext uri="{FF2B5EF4-FFF2-40B4-BE49-F238E27FC236}">
                <a16:creationId xmlns:a16="http://schemas.microsoft.com/office/drawing/2014/main" id="{710E738A-2562-4B2A-89BC-3C1B562DA41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22">
            <a:extLst>
              <a:ext uri="{FF2B5EF4-FFF2-40B4-BE49-F238E27FC236}">
                <a16:creationId xmlns:a16="http://schemas.microsoft.com/office/drawing/2014/main" id="{8444DA12-6B7A-44B8-9061-158CC04C0475}"/>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23">
            <a:extLst>
              <a:ext uri="{FF2B5EF4-FFF2-40B4-BE49-F238E27FC236}">
                <a16:creationId xmlns:a16="http://schemas.microsoft.com/office/drawing/2014/main" id="{E327D672-13F4-49B9-9B0E-4FFB136B54BC}"/>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5EA1D269-05EF-4222-9DC6-497DBFB5556F}"/>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ADB9766B-C801-4373-9147-53048A93EC6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28" name="Title 1">
            <a:extLst>
              <a:ext uri="{FF2B5EF4-FFF2-40B4-BE49-F238E27FC236}">
                <a16:creationId xmlns:a16="http://schemas.microsoft.com/office/drawing/2014/main" id="{4B42821B-EC6A-4CAC-AE2E-4485C5FE0E68}"/>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dirty="0"/>
              <a:t>Contents</a:t>
            </a:r>
            <a:endParaRPr lang="en-GB" dirty="0"/>
          </a:p>
        </p:txBody>
      </p:sp>
    </p:spTree>
    <p:extLst>
      <p:ext uri="{BB962C8B-B14F-4D97-AF65-F5344CB8AC3E}">
        <p14:creationId xmlns:p14="http://schemas.microsoft.com/office/powerpoint/2010/main" val="3422618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0-#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0-#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0-#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up)">
                                      <p:cBhvr>
                                        <p:cTn id="84" dur="500"/>
                                        <p:tgtEl>
                                          <p:spTgt spid="9"/>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up)">
                                      <p:cBhvr>
                                        <p:cTn id="87" dur="750"/>
                                        <p:tgtEl>
                                          <p:spTgt spid="14"/>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3">
                                            <p:txEl>
                                              <p:pRg st="0" end="0"/>
                                            </p:txEl>
                                          </p:spTgt>
                                        </p:tgtEl>
                                        <p:attrNameLst>
                                          <p:attrName>style.visibility</p:attrName>
                                        </p:attrNameLst>
                                      </p:cBhvr>
                                      <p:to>
                                        <p:strVal val="visible"/>
                                      </p:to>
                                    </p:set>
                                    <p:animEffect transition="in" filter="fade">
                                      <p:cBhvr>
                                        <p:cTn id="90" dur="500"/>
                                        <p:tgtEl>
                                          <p:spTgt spid="3">
                                            <p:txEl>
                                              <p:pRg st="0" end="0"/>
                                            </p:txEl>
                                          </p:spTgt>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3">
                                            <p:txEl>
                                              <p:pRg st="1" end="1"/>
                                            </p:txEl>
                                          </p:spTgt>
                                        </p:tgtEl>
                                        <p:attrNameLst>
                                          <p:attrName>style.visibility</p:attrName>
                                        </p:attrNameLst>
                                      </p:cBhvr>
                                      <p:to>
                                        <p:strVal val="visible"/>
                                      </p:to>
                                    </p:set>
                                    <p:animEffect transition="in" filter="fade">
                                      <p:cBhvr>
                                        <p:cTn id="93" dur="500"/>
                                        <p:tgtEl>
                                          <p:spTgt spid="3">
                                            <p:txEl>
                                              <p:pRg st="1" end="1"/>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3">
                                            <p:txEl>
                                              <p:pRg st="2" end="2"/>
                                            </p:txEl>
                                          </p:spTgt>
                                        </p:tgtEl>
                                        <p:attrNameLst>
                                          <p:attrName>style.visibility</p:attrName>
                                        </p:attrNameLst>
                                      </p:cBhvr>
                                      <p:to>
                                        <p:strVal val="visible"/>
                                      </p:to>
                                    </p:set>
                                    <p:animEffect transition="in" filter="fade">
                                      <p:cBhvr>
                                        <p:cTn id="96" dur="500"/>
                                        <p:tgtEl>
                                          <p:spTgt spid="3">
                                            <p:txEl>
                                              <p:pRg st="2" end="2"/>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3">
                                            <p:txEl>
                                              <p:pRg st="3" end="3"/>
                                            </p:txEl>
                                          </p:spTgt>
                                        </p:tgtEl>
                                        <p:attrNameLst>
                                          <p:attrName>style.visibility</p:attrName>
                                        </p:attrNameLst>
                                      </p:cBhvr>
                                      <p:to>
                                        <p:strVal val="visible"/>
                                      </p:to>
                                    </p:set>
                                    <p:animEffect transition="in" filter="fade">
                                      <p:cBhvr>
                                        <p:cTn id="99" dur="500"/>
                                        <p:tgtEl>
                                          <p:spTgt spid="3">
                                            <p:txEl>
                                              <p:pRg st="3" end="3"/>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3">
                                            <p:txEl>
                                              <p:pRg st="4" end="4"/>
                                            </p:txEl>
                                          </p:spTgt>
                                        </p:tgtEl>
                                        <p:attrNameLst>
                                          <p:attrName>style.visibility</p:attrName>
                                        </p:attrNameLst>
                                      </p:cBhvr>
                                      <p:to>
                                        <p:strVal val="visible"/>
                                      </p:to>
                                    </p:set>
                                    <p:animEffect transition="in" filter="fade">
                                      <p:cBhvr>
                                        <p:cTn id="10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 grpId="0" uiExpand="1"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s white">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3F157A-1482-44D8-BCFB-F817A3EC4C5D}"/>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55AF82CB-A82C-48B9-A3BC-E631ABC08D12}"/>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28" name="Title 1">
            <a:extLst>
              <a:ext uri="{FF2B5EF4-FFF2-40B4-BE49-F238E27FC236}">
                <a16:creationId xmlns:a16="http://schemas.microsoft.com/office/drawing/2014/main" id="{5A3C5F73-EC8C-409E-B007-6A451BDECCDB}"/>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dirty="0"/>
              <a:t>Contents</a:t>
            </a:r>
            <a:endParaRPr lang="en-GB" dirty="0"/>
          </a:p>
        </p:txBody>
      </p:sp>
      <p:sp>
        <p:nvSpPr>
          <p:cNvPr id="30" name="Line 7">
            <a:extLst>
              <a:ext uri="{FF2B5EF4-FFF2-40B4-BE49-F238E27FC236}">
                <a16:creationId xmlns:a16="http://schemas.microsoft.com/office/drawing/2014/main" id="{19786E08-688B-4BD4-96B3-83904C01585D}"/>
              </a:ext>
            </a:extLst>
          </p:cNvPr>
          <p:cNvSpPr>
            <a:spLocks noChangeShapeType="1"/>
          </p:cNvSpPr>
          <p:nvPr userDrawn="1"/>
        </p:nvSpPr>
        <p:spPr bwMode="auto">
          <a:xfrm>
            <a:off x="1835151" y="979488"/>
            <a:ext cx="0" cy="982800"/>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12">
            <a:extLst>
              <a:ext uri="{FF2B5EF4-FFF2-40B4-BE49-F238E27FC236}">
                <a16:creationId xmlns:a16="http://schemas.microsoft.com/office/drawing/2014/main" id="{D1F8FF69-E411-43DA-A8E0-35DB6F7FDB3B}"/>
              </a:ext>
            </a:extLst>
          </p:cNvPr>
          <p:cNvSpPr>
            <a:spLocks noChangeShapeType="1"/>
          </p:cNvSpPr>
          <p:nvPr userDrawn="1"/>
        </p:nvSpPr>
        <p:spPr bwMode="auto">
          <a:xfrm>
            <a:off x="4886326" y="979488"/>
            <a:ext cx="0" cy="982800"/>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5">
            <a:extLst>
              <a:ext uri="{FF2B5EF4-FFF2-40B4-BE49-F238E27FC236}">
                <a16:creationId xmlns:a16="http://schemas.microsoft.com/office/drawing/2014/main" id="{DA3E6FD9-C800-48A9-8CB0-888C022C4F47}"/>
              </a:ext>
            </a:extLst>
          </p:cNvPr>
          <p:cNvSpPr>
            <a:spLocks noChangeShapeType="1"/>
          </p:cNvSpPr>
          <p:nvPr userDrawn="1"/>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Line 6">
            <a:extLst>
              <a:ext uri="{FF2B5EF4-FFF2-40B4-BE49-F238E27FC236}">
                <a16:creationId xmlns:a16="http://schemas.microsoft.com/office/drawing/2014/main" id="{CF73EB4A-2511-41B6-8139-AB60A23B8825}"/>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7">
            <a:extLst>
              <a:ext uri="{FF2B5EF4-FFF2-40B4-BE49-F238E27FC236}">
                <a16:creationId xmlns:a16="http://schemas.microsoft.com/office/drawing/2014/main" id="{1BE01CD8-BDF5-4C38-AC35-803776E49B52}"/>
              </a:ext>
            </a:extLst>
          </p:cNvPr>
          <p:cNvSpPr>
            <a:spLocks noChangeShapeType="1"/>
          </p:cNvSpPr>
          <p:nvPr userDrawn="1"/>
        </p:nvSpPr>
        <p:spPr bwMode="auto">
          <a:xfrm>
            <a:off x="1835151" y="979487"/>
            <a:ext cx="0" cy="1958975"/>
          </a:xfrm>
          <a:prstGeom prst="line">
            <a:avLst/>
          </a:prstGeom>
          <a:noFill/>
          <a:ln w="128588"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Line 8">
            <a:extLst>
              <a:ext uri="{FF2B5EF4-FFF2-40B4-BE49-F238E27FC236}">
                <a16:creationId xmlns:a16="http://schemas.microsoft.com/office/drawing/2014/main" id="{AF685033-F70E-44BF-9B14-EBF381F209C3}"/>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9">
            <a:extLst>
              <a:ext uri="{FF2B5EF4-FFF2-40B4-BE49-F238E27FC236}">
                <a16:creationId xmlns:a16="http://schemas.microsoft.com/office/drawing/2014/main" id="{7180C1C7-81FA-4502-95B5-875FDC0C00FF}"/>
              </a:ext>
            </a:extLst>
          </p:cNvPr>
          <p:cNvSpPr>
            <a:spLocks noChangeShapeType="1"/>
          </p:cNvSpPr>
          <p:nvPr userDrawn="1"/>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10">
            <a:extLst>
              <a:ext uri="{FF2B5EF4-FFF2-40B4-BE49-F238E27FC236}">
                <a16:creationId xmlns:a16="http://schemas.microsoft.com/office/drawing/2014/main" id="{758A5444-1DDE-400E-BB35-55B8F1352481}"/>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11">
            <a:extLst>
              <a:ext uri="{FF2B5EF4-FFF2-40B4-BE49-F238E27FC236}">
                <a16:creationId xmlns:a16="http://schemas.microsoft.com/office/drawing/2014/main" id="{97063C69-A407-4F1C-AACC-01AD6684250E}"/>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12">
            <a:extLst>
              <a:ext uri="{FF2B5EF4-FFF2-40B4-BE49-F238E27FC236}">
                <a16:creationId xmlns:a16="http://schemas.microsoft.com/office/drawing/2014/main" id="{CA93617E-BA7D-4D78-B1C9-F909E67CA7C8}"/>
              </a:ext>
            </a:extLst>
          </p:cNvPr>
          <p:cNvSpPr>
            <a:spLocks noChangeShapeType="1"/>
          </p:cNvSpPr>
          <p:nvPr userDrawn="1"/>
        </p:nvSpPr>
        <p:spPr bwMode="auto">
          <a:xfrm>
            <a:off x="4886326" y="979487"/>
            <a:ext cx="0" cy="4897437"/>
          </a:xfrm>
          <a:prstGeom prst="line">
            <a:avLst/>
          </a:prstGeom>
          <a:noFill/>
          <a:ln w="3492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Line 13">
            <a:extLst>
              <a:ext uri="{FF2B5EF4-FFF2-40B4-BE49-F238E27FC236}">
                <a16:creationId xmlns:a16="http://schemas.microsoft.com/office/drawing/2014/main" id="{95AE97F8-393E-4BEE-B8F5-0F615C3CA68C}"/>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Line 14">
            <a:extLst>
              <a:ext uri="{FF2B5EF4-FFF2-40B4-BE49-F238E27FC236}">
                <a16:creationId xmlns:a16="http://schemas.microsoft.com/office/drawing/2014/main" id="{6286C55A-BA46-49DF-999C-E73EF7BEFDD7}"/>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15">
            <a:extLst>
              <a:ext uri="{FF2B5EF4-FFF2-40B4-BE49-F238E27FC236}">
                <a16:creationId xmlns:a16="http://schemas.microsoft.com/office/drawing/2014/main" id="{8BC65B49-BCDD-4FC6-91F5-01E1453D6943}"/>
              </a:ext>
            </a:extLst>
          </p:cNvPr>
          <p:cNvSpPr>
            <a:spLocks noChangeShapeType="1"/>
          </p:cNvSpPr>
          <p:nvPr userDrawn="1"/>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Line 16">
            <a:extLst>
              <a:ext uri="{FF2B5EF4-FFF2-40B4-BE49-F238E27FC236}">
                <a16:creationId xmlns:a16="http://schemas.microsoft.com/office/drawing/2014/main" id="{114ACA1C-0A52-4B7D-95A1-39A9E46E785E}"/>
              </a:ext>
            </a:extLst>
          </p:cNvPr>
          <p:cNvSpPr>
            <a:spLocks noChangeShapeType="1"/>
          </p:cNvSpPr>
          <p:nvPr userDrawn="1"/>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17">
            <a:extLst>
              <a:ext uri="{FF2B5EF4-FFF2-40B4-BE49-F238E27FC236}">
                <a16:creationId xmlns:a16="http://schemas.microsoft.com/office/drawing/2014/main" id="{E21B92EF-E342-4291-B39C-87A09532C761}"/>
              </a:ext>
            </a:extLst>
          </p:cNvPr>
          <p:cNvSpPr>
            <a:spLocks noChangeShapeType="1"/>
          </p:cNvSpPr>
          <p:nvPr userDrawn="1"/>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18">
            <a:extLst>
              <a:ext uri="{FF2B5EF4-FFF2-40B4-BE49-F238E27FC236}">
                <a16:creationId xmlns:a16="http://schemas.microsoft.com/office/drawing/2014/main" id="{0C6E513D-4C41-44E0-8AF5-C1E0B496F00E}"/>
              </a:ext>
            </a:extLst>
          </p:cNvPr>
          <p:cNvSpPr>
            <a:spLocks noChangeShapeType="1"/>
          </p:cNvSpPr>
          <p:nvPr userDrawn="1"/>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19">
            <a:extLst>
              <a:ext uri="{FF2B5EF4-FFF2-40B4-BE49-F238E27FC236}">
                <a16:creationId xmlns:a16="http://schemas.microsoft.com/office/drawing/2014/main" id="{C10E6AFF-C3EA-42DD-8459-55A2EA496DCF}"/>
              </a:ext>
            </a:extLst>
          </p:cNvPr>
          <p:cNvSpPr>
            <a:spLocks noChangeShapeType="1"/>
          </p:cNvSpPr>
          <p:nvPr userDrawn="1"/>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Line 20">
            <a:extLst>
              <a:ext uri="{FF2B5EF4-FFF2-40B4-BE49-F238E27FC236}">
                <a16:creationId xmlns:a16="http://schemas.microsoft.com/office/drawing/2014/main" id="{8CC9FD51-1FD8-4920-8EAC-927309CFA941}"/>
              </a:ext>
            </a:extLst>
          </p:cNvPr>
          <p:cNvSpPr>
            <a:spLocks noChangeShapeType="1"/>
          </p:cNvSpPr>
          <p:nvPr userDrawn="1"/>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21">
            <a:extLst>
              <a:ext uri="{FF2B5EF4-FFF2-40B4-BE49-F238E27FC236}">
                <a16:creationId xmlns:a16="http://schemas.microsoft.com/office/drawing/2014/main" id="{C9EEE91B-2C86-40CB-ADCF-62D1902B1E1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Line 22">
            <a:extLst>
              <a:ext uri="{FF2B5EF4-FFF2-40B4-BE49-F238E27FC236}">
                <a16:creationId xmlns:a16="http://schemas.microsoft.com/office/drawing/2014/main" id="{6CFE9F35-B8EA-479C-8A3F-631860D01B17}"/>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Line 23">
            <a:extLst>
              <a:ext uri="{FF2B5EF4-FFF2-40B4-BE49-F238E27FC236}">
                <a16:creationId xmlns:a16="http://schemas.microsoft.com/office/drawing/2014/main" id="{4237C624-CDE9-4758-8A0C-53591ECDD63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Content Placeholder 2">
            <a:extLst>
              <a:ext uri="{FF2B5EF4-FFF2-40B4-BE49-F238E27FC236}">
                <a16:creationId xmlns:a16="http://schemas.microsoft.com/office/drawing/2014/main" id="{E1D201BD-E505-4C19-9DF6-85E03141409A}"/>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1671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0-#ppt_w/2"/>
                                          </p:val>
                                        </p:tav>
                                        <p:tav tm="100000">
                                          <p:val>
                                            <p:strVal val="#ppt_x"/>
                                          </p:val>
                                        </p:tav>
                                      </p:tavLst>
                                    </p:anim>
                                    <p:anim calcmode="lin" valueType="num">
                                      <p:cBhvr additive="base">
                                        <p:cTn id="40" dur="5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0-#ppt_w/2"/>
                                          </p:val>
                                        </p:tav>
                                        <p:tav tm="100000">
                                          <p:val>
                                            <p:strVal val="#ppt_x"/>
                                          </p:val>
                                        </p:tav>
                                      </p:tavLst>
                                    </p:anim>
                                    <p:anim calcmode="lin" valueType="num">
                                      <p:cBhvr additive="base">
                                        <p:cTn id="48" dur="500" fill="hold"/>
                                        <p:tgtEl>
                                          <p:spTgt spid="4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0-#ppt_w/2"/>
                                          </p:val>
                                        </p:tav>
                                        <p:tav tm="100000">
                                          <p:val>
                                            <p:strVal val="#ppt_x"/>
                                          </p:val>
                                        </p:tav>
                                      </p:tavLst>
                                    </p:anim>
                                    <p:anim calcmode="lin" valueType="num">
                                      <p:cBhvr additive="base">
                                        <p:cTn id="52" dur="500" fill="hold"/>
                                        <p:tgtEl>
                                          <p:spTgt spid="4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0-#ppt_w/2"/>
                                          </p:val>
                                        </p:tav>
                                        <p:tav tm="100000">
                                          <p:val>
                                            <p:strVal val="#ppt_x"/>
                                          </p:val>
                                        </p:tav>
                                      </p:tavLst>
                                    </p:anim>
                                    <p:anim calcmode="lin" valueType="num">
                                      <p:cBhvr additive="base">
                                        <p:cTn id="56" dur="500" fill="hold"/>
                                        <p:tgtEl>
                                          <p:spTgt spid="4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0-#ppt_w/2"/>
                                          </p:val>
                                        </p:tav>
                                        <p:tav tm="100000">
                                          <p:val>
                                            <p:strVal val="#ppt_x"/>
                                          </p:val>
                                        </p:tav>
                                      </p:tavLst>
                                    </p:anim>
                                    <p:anim calcmode="lin" valueType="num">
                                      <p:cBhvr additive="base">
                                        <p:cTn id="60" dur="500" fill="hold"/>
                                        <p:tgtEl>
                                          <p:spTgt spid="4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0-#ppt_w/2"/>
                                          </p:val>
                                        </p:tav>
                                        <p:tav tm="100000">
                                          <p:val>
                                            <p:strVal val="#ppt_x"/>
                                          </p:val>
                                        </p:tav>
                                      </p:tavLst>
                                    </p:anim>
                                    <p:anim calcmode="lin" valueType="num">
                                      <p:cBhvr additive="base">
                                        <p:cTn id="64" dur="500" fill="hold"/>
                                        <p:tgtEl>
                                          <p:spTgt spid="4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0-#ppt_w/2"/>
                                          </p:val>
                                        </p:tav>
                                        <p:tav tm="100000">
                                          <p:val>
                                            <p:strVal val="#ppt_x"/>
                                          </p:val>
                                        </p:tav>
                                      </p:tavLst>
                                    </p:anim>
                                    <p:anim calcmode="lin" valueType="num">
                                      <p:cBhvr additive="base">
                                        <p:cTn id="68" dur="500" fill="hold"/>
                                        <p:tgtEl>
                                          <p:spTgt spid="4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0-#ppt_w/2"/>
                                          </p:val>
                                        </p:tav>
                                        <p:tav tm="100000">
                                          <p:val>
                                            <p:strVal val="#ppt_x"/>
                                          </p:val>
                                        </p:tav>
                                      </p:tavLst>
                                    </p:anim>
                                    <p:anim calcmode="lin" valueType="num">
                                      <p:cBhvr additive="base">
                                        <p:cTn id="72" dur="500" fill="hold"/>
                                        <p:tgtEl>
                                          <p:spTgt spid="48"/>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500" fill="hold"/>
                                        <p:tgtEl>
                                          <p:spTgt spid="49"/>
                                        </p:tgtEl>
                                        <p:attrNameLst>
                                          <p:attrName>ppt_x</p:attrName>
                                        </p:attrNameLst>
                                      </p:cBhvr>
                                      <p:tavLst>
                                        <p:tav tm="0">
                                          <p:val>
                                            <p:strVal val="0-#ppt_w/2"/>
                                          </p:val>
                                        </p:tav>
                                        <p:tav tm="100000">
                                          <p:val>
                                            <p:strVal val="#ppt_x"/>
                                          </p:val>
                                        </p:tav>
                                      </p:tavLst>
                                    </p:anim>
                                    <p:anim calcmode="lin" valueType="num">
                                      <p:cBhvr additive="base">
                                        <p:cTn id="76" dur="500" fill="hold"/>
                                        <p:tgtEl>
                                          <p:spTgt spid="49"/>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0-#ppt_w/2"/>
                                          </p:val>
                                        </p:tav>
                                        <p:tav tm="100000">
                                          <p:val>
                                            <p:strVal val="#ppt_x"/>
                                          </p:val>
                                        </p:tav>
                                      </p:tavLst>
                                    </p:anim>
                                    <p:anim calcmode="lin" valueType="num">
                                      <p:cBhvr additive="base">
                                        <p:cTn id="80" dur="500" fill="hold"/>
                                        <p:tgtEl>
                                          <p:spTgt spid="50"/>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up)">
                                      <p:cBhvr>
                                        <p:cTn id="84" dur="500"/>
                                        <p:tgtEl>
                                          <p:spTgt spid="34"/>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up)">
                                      <p:cBhvr>
                                        <p:cTn id="90" dur="750"/>
                                        <p:tgtEl>
                                          <p:spTgt spid="39"/>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51">
                                            <p:txEl>
                                              <p:pRg st="0" end="0"/>
                                            </p:txEl>
                                          </p:spTgt>
                                        </p:tgtEl>
                                        <p:attrNameLst>
                                          <p:attrName>style.visibility</p:attrName>
                                        </p:attrNameLst>
                                      </p:cBhvr>
                                      <p:to>
                                        <p:strVal val="visible"/>
                                      </p:to>
                                    </p:set>
                                    <p:animEffect transition="in" filter="fade">
                                      <p:cBhvr>
                                        <p:cTn id="93" dur="500"/>
                                        <p:tgtEl>
                                          <p:spTgt spid="51">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51">
                                            <p:txEl>
                                              <p:pRg st="1" end="1"/>
                                            </p:txEl>
                                          </p:spTgt>
                                        </p:tgtEl>
                                        <p:attrNameLst>
                                          <p:attrName>style.visibility</p:attrName>
                                        </p:attrNameLst>
                                      </p:cBhvr>
                                      <p:to>
                                        <p:strVal val="visible"/>
                                      </p:to>
                                    </p:set>
                                    <p:animEffect transition="in" filter="fade">
                                      <p:cBhvr>
                                        <p:cTn id="96" dur="500"/>
                                        <p:tgtEl>
                                          <p:spTgt spid="51">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51">
                                            <p:txEl>
                                              <p:pRg st="2" end="2"/>
                                            </p:txEl>
                                          </p:spTgt>
                                        </p:tgtEl>
                                        <p:attrNameLst>
                                          <p:attrName>style.visibility</p:attrName>
                                        </p:attrNameLst>
                                      </p:cBhvr>
                                      <p:to>
                                        <p:strVal val="visible"/>
                                      </p:to>
                                    </p:set>
                                    <p:animEffect transition="in" filter="fade">
                                      <p:cBhvr>
                                        <p:cTn id="99" dur="500"/>
                                        <p:tgtEl>
                                          <p:spTgt spid="51">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51">
                                            <p:txEl>
                                              <p:pRg st="3" end="3"/>
                                            </p:txEl>
                                          </p:spTgt>
                                        </p:tgtEl>
                                        <p:attrNameLst>
                                          <p:attrName>style.visibility</p:attrName>
                                        </p:attrNameLst>
                                      </p:cBhvr>
                                      <p:to>
                                        <p:strVal val="visible"/>
                                      </p:to>
                                    </p:set>
                                    <p:animEffect transition="in" filter="fade">
                                      <p:cBhvr>
                                        <p:cTn id="102" dur="500"/>
                                        <p:tgtEl>
                                          <p:spTgt spid="51">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51">
                                            <p:txEl>
                                              <p:pRg st="4" end="4"/>
                                            </p:txEl>
                                          </p:spTgt>
                                        </p:tgtEl>
                                        <p:attrNameLst>
                                          <p:attrName>style.visibility</p:attrName>
                                        </p:attrNameLst>
                                      </p:cBhvr>
                                      <p:to>
                                        <p:strVal val="visible"/>
                                      </p:to>
                                    </p:set>
                                    <p:animEffect transition="in" filter="fade">
                                      <p:cBhvr>
                                        <p:cTn id="105" dur="500"/>
                                        <p:tgtEl>
                                          <p:spTgt spid="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uiExpand="1" build="p">
        <p:tmplLst>
          <p:tmpl lvl="1">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9" name="Picture Placeholder 8">
            <a:extLst>
              <a:ext uri="{FF2B5EF4-FFF2-40B4-BE49-F238E27FC236}">
                <a16:creationId xmlns:a16="http://schemas.microsoft.com/office/drawing/2014/main" id="{D01A9E31-A9B7-42E0-9783-8C2712FA3F52}"/>
              </a:ext>
            </a:extLst>
          </p:cNvPr>
          <p:cNvSpPr>
            <a:spLocks noGrp="1"/>
          </p:cNvSpPr>
          <p:nvPr>
            <p:ph type="pic" sz="quarter" idx="14"/>
          </p:nvPr>
        </p:nvSpPr>
        <p:spPr>
          <a:xfrm>
            <a:off x="6096000" y="1957388"/>
            <a:ext cx="5291138" cy="3919537"/>
          </a:xfrm>
        </p:spPr>
        <p:txBody>
          <a:bodyPr/>
          <a:lstStyle/>
          <a:p>
            <a:endParaRPr lang="en-GB"/>
          </a:p>
        </p:txBody>
      </p:sp>
    </p:spTree>
    <p:extLst>
      <p:ext uri="{BB962C8B-B14F-4D97-AF65-F5344CB8AC3E}">
        <p14:creationId xmlns:p14="http://schemas.microsoft.com/office/powerpoint/2010/main" val="1443403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Contents">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ABB0B-A663-C243-B50E-25A59C296AD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755" y="-1"/>
            <a:ext cx="10362618" cy="6858001"/>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dirty="0">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939088"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dirty="0"/>
              <a:t>03</a:t>
            </a:r>
            <a:endParaRPr lang="en-US" dirty="0"/>
          </a:p>
        </p:txBody>
      </p:sp>
    </p:spTree>
    <p:extLst>
      <p:ext uri="{BB962C8B-B14F-4D97-AF65-F5344CB8AC3E}">
        <p14:creationId xmlns:p14="http://schemas.microsoft.com/office/powerpoint/2010/main" val="3245285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Contents">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CFD690-7D07-A740-9310-2B1AEDB35F3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0373" y="0"/>
            <a:ext cx="1052452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dirty="0">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dirty="0"/>
              <a:t>03</a:t>
            </a:r>
            <a:endParaRPr lang="en-US" dirty="0"/>
          </a:p>
        </p:txBody>
      </p:sp>
    </p:spTree>
    <p:extLst>
      <p:ext uri="{BB962C8B-B14F-4D97-AF65-F5344CB8AC3E}">
        <p14:creationId xmlns:p14="http://schemas.microsoft.com/office/powerpoint/2010/main" val="843751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Content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1299FD-FB5F-CF42-9998-B8D5ED3B077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0726" y="0"/>
            <a:ext cx="10454889" cy="6858000"/>
          </a:xfrm>
          <a:prstGeom prst="rect">
            <a:avLst/>
          </a:prstGeom>
        </p:spPr>
      </p:pic>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dirty="0">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ctr">
              <a:defRPr sz="80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dirty="0"/>
              <a:t>03</a:t>
            </a:r>
            <a:endParaRPr lang="en-US" dirty="0"/>
          </a:p>
        </p:txBody>
      </p:sp>
    </p:spTree>
    <p:extLst>
      <p:ext uri="{BB962C8B-B14F-4D97-AF65-F5344CB8AC3E}">
        <p14:creationId xmlns:p14="http://schemas.microsoft.com/office/powerpoint/2010/main" val="3826518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374358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55462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b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470026"/>
            <a:ext cx="10580059" cy="440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23936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118387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One column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69" y="1959431"/>
            <a:ext cx="4064769" cy="3901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2">
            <a:extLst>
              <a:ext uri="{FF2B5EF4-FFF2-40B4-BE49-F238E27FC236}">
                <a16:creationId xmlns:a16="http://schemas.microsoft.com/office/drawing/2014/main" id="{352EEB88-7C5D-43AD-8090-D69C02C6C11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9" name="Picture Placeholder 8">
            <a:extLst>
              <a:ext uri="{FF2B5EF4-FFF2-40B4-BE49-F238E27FC236}">
                <a16:creationId xmlns:a16="http://schemas.microsoft.com/office/drawing/2014/main" id="{D01A9E31-A9B7-42E0-9783-8C2712FA3F52}"/>
              </a:ext>
            </a:extLst>
          </p:cNvPr>
          <p:cNvSpPr>
            <a:spLocks noGrp="1"/>
          </p:cNvSpPr>
          <p:nvPr>
            <p:ph type="pic" sz="quarter" idx="14"/>
          </p:nvPr>
        </p:nvSpPr>
        <p:spPr>
          <a:xfrm>
            <a:off x="6096000" y="1957388"/>
            <a:ext cx="5291138" cy="3919537"/>
          </a:xfrm>
        </p:spPr>
        <p:txBody>
          <a:bodyPr/>
          <a:lstStyle/>
          <a:p>
            <a:endParaRPr lang="en-GB" dirty="0"/>
          </a:p>
        </p:txBody>
      </p:sp>
    </p:spTree>
    <p:extLst>
      <p:ext uri="{BB962C8B-B14F-4D97-AF65-F5344CB8AC3E}">
        <p14:creationId xmlns:p14="http://schemas.microsoft.com/office/powerpoint/2010/main" val="1728357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big text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70" y="1924873"/>
            <a:ext cx="4677544" cy="3952052"/>
          </a:xfrm>
        </p:spPr>
        <p:txBody>
          <a:bodyPr/>
          <a:lstStyle>
            <a:lvl1pPr>
              <a:spcBef>
                <a:spcPts val="1800"/>
              </a:spcBef>
              <a:defRPr sz="2800"/>
            </a:lvl1pPr>
            <a:lvl2pPr>
              <a:spcBef>
                <a:spcPts val="1800"/>
              </a:spcBef>
              <a:defRPr sz="2800"/>
            </a:lvl2pPr>
            <a:lvl3pPr marL="273050" indent="-273050">
              <a:spcBef>
                <a:spcPts val="1800"/>
              </a:spcBef>
              <a:defRPr sz="2800"/>
            </a:lvl3pPr>
            <a:lvl4pPr marL="536575" indent="-255588">
              <a:defRPr sz="2400"/>
            </a:lvl4pPr>
            <a:lvl5pPr marL="714375" indent="-182563">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ext Placeholder 7">
            <a:extLst>
              <a:ext uri="{FF2B5EF4-FFF2-40B4-BE49-F238E27FC236}">
                <a16:creationId xmlns:a16="http://schemas.microsoft.com/office/drawing/2014/main" id="{FDF12285-D478-4E33-8643-DFAC3520CC42}"/>
              </a:ext>
            </a:extLst>
          </p:cNvPr>
          <p:cNvSpPr>
            <a:spLocks noGrp="1"/>
          </p:cNvSpPr>
          <p:nvPr>
            <p:ph type="body" sz="quarter" idx="13"/>
          </p:nvPr>
        </p:nvSpPr>
        <p:spPr>
          <a:xfrm>
            <a:off x="6700838" y="1957388"/>
            <a:ext cx="4677544" cy="3923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2214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big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9" name="Content Placeholder 2">
            <a:extLst>
              <a:ext uri="{FF2B5EF4-FFF2-40B4-BE49-F238E27FC236}">
                <a16:creationId xmlns:a16="http://schemas.microsoft.com/office/drawing/2014/main" id="{79459E4B-1806-41D9-AF0C-DB10AD046DC8}"/>
              </a:ext>
            </a:extLst>
          </p:cNvPr>
          <p:cNvSpPr>
            <a:spLocks noGrp="1"/>
          </p:cNvSpPr>
          <p:nvPr>
            <p:ph idx="1"/>
          </p:nvPr>
        </p:nvSpPr>
        <p:spPr>
          <a:xfrm>
            <a:off x="807268" y="1470025"/>
            <a:ext cx="10579869" cy="4406901"/>
          </a:xfrm>
        </p:spPr>
        <p:txBody>
          <a:bodyPr/>
          <a:lstStyle>
            <a:lvl1pPr>
              <a:spcBef>
                <a:spcPts val="1800"/>
              </a:spcBef>
              <a:defRPr sz="2400"/>
            </a:lvl1pPr>
            <a:lvl2pPr>
              <a:spcBef>
                <a:spcPts val="1800"/>
              </a:spcBef>
              <a:defRPr sz="2400"/>
            </a:lvl2pPr>
            <a:lvl3pPr marL="273050" indent="-273050">
              <a:spcBef>
                <a:spcPts val="1800"/>
              </a:spcBef>
              <a:defRPr sz="2400"/>
            </a:lvl3pPr>
            <a:lvl4pPr marL="452438" indent="-171450">
              <a:defRPr sz="2000"/>
            </a:lvl4pPr>
            <a:lvl5pPr marL="630238" indent="-182563">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06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ig text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807270" y="1924873"/>
            <a:ext cx="4677544" cy="3952052"/>
          </a:xfrm>
        </p:spPr>
        <p:txBody>
          <a:bodyPr/>
          <a:lstStyle>
            <a:lvl1pPr>
              <a:spcBef>
                <a:spcPts val="1800"/>
              </a:spcBef>
              <a:defRPr sz="2800"/>
            </a:lvl1pPr>
            <a:lvl2pPr>
              <a:spcBef>
                <a:spcPts val="1800"/>
              </a:spcBef>
              <a:defRPr sz="2800"/>
            </a:lvl2pPr>
            <a:lvl3pPr marL="273050" indent="-273050">
              <a:spcBef>
                <a:spcPts val="1800"/>
              </a:spcBef>
              <a:defRPr sz="2800"/>
            </a:lvl3pPr>
            <a:lvl4pPr marL="536575" indent="-255588">
              <a:defRPr sz="2400"/>
            </a:lvl4pPr>
            <a:lvl5pPr marL="714375" indent="-182563">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8" name="Text Placeholder 7">
            <a:extLst>
              <a:ext uri="{FF2B5EF4-FFF2-40B4-BE49-F238E27FC236}">
                <a16:creationId xmlns:a16="http://schemas.microsoft.com/office/drawing/2014/main" id="{FDF12285-D478-4E33-8643-DFAC3520CC42}"/>
              </a:ext>
            </a:extLst>
          </p:cNvPr>
          <p:cNvSpPr>
            <a:spLocks noGrp="1"/>
          </p:cNvSpPr>
          <p:nvPr>
            <p:ph type="body" sz="quarter" idx="13"/>
          </p:nvPr>
        </p:nvSpPr>
        <p:spPr>
          <a:xfrm>
            <a:off x="6700838" y="1957388"/>
            <a:ext cx="4677544" cy="3923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9038362"/>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1"/>
                </a:solidFill>
              </a:defRPr>
            </a:lvl1pPr>
          </a:lstStyle>
          <a:p>
            <a:r>
              <a:rPr lang="en-US" dirty="0"/>
              <a:t>Click to edit Master title style</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tx2"/>
          </a:solidFill>
        </p:spPr>
        <p:txBody>
          <a:bodyPr lIns="108000" tIns="108000" rIns="108000" bIns="108000"/>
          <a:lstStyle>
            <a:lvl1pPr marL="0" indent="0">
              <a:lnSpc>
                <a:spcPct val="90000"/>
              </a:lnSpc>
              <a:spcBef>
                <a:spcPts val="0"/>
              </a:spcBef>
              <a:buNone/>
              <a:defRPr sz="1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C7135BE7-5B33-4FEE-BF40-9AEB34A6B59E}"/>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58E88BC-7D00-4BBC-AB50-8C394D7266D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3123588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cya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dirty="0"/>
              <a:t>Click to edit Master title style</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632924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dirty="0"/>
              <a:t>Click to edit Master title style</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1966159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Section Header cya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dirty="0"/>
              <a:t>00</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1542805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Section Header cy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bg2"/>
                </a:solidFill>
              </a:defRPr>
            </a:lvl1pPr>
          </a:lstStyle>
          <a:p>
            <a:r>
              <a:rPr lang="en-US" dirty="0"/>
              <a:t>00</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solidFill>
                  <a:schemeClr val="bg2"/>
                </a:solidFill>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lvl1pPr>
              <a:defRPr>
                <a:solidFill>
                  <a:schemeClr val="bg2"/>
                </a:solidFill>
              </a:defRPr>
            </a:lvl1p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28024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dirty="0"/>
              <a:t>00</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3440478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031029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Quote blue">
    <p:bg>
      <p:bgRef idx="1001">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a:t>Confidential</a:t>
            </a:r>
            <a:endParaRPr lang="en-GB" dirty="0"/>
          </a:p>
        </p:txBody>
      </p:sp>
      <p:sp>
        <p:nvSpPr>
          <p:cNvPr id="5" name="Slide Number Placeholder 4"/>
          <p:cNvSpPr>
            <a:spLocks noGrp="1"/>
          </p:cNvSpPr>
          <p:nvPr>
            <p:ph type="sldNum" sz="quarter" idx="12"/>
          </p:nvPr>
        </p:nvSpPr>
        <p:spPr/>
        <p:txBody>
          <a:bodyPr/>
          <a:lstStyle/>
          <a:p>
            <a:fld id="{9C3ACAB3-CA36-4966-8A1D-076772D39D8D}" type="slidenum">
              <a:rPr lang="en-GB" smtClean="0"/>
              <a:t>‹#›</a:t>
            </a:fld>
            <a:endParaRPr lang="en-GB" dirty="0"/>
          </a:p>
        </p:txBody>
      </p:sp>
      <p:sp>
        <p:nvSpPr>
          <p:cNvPr id="9" name="Text Placeholder 3"/>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Tree>
    <p:extLst>
      <p:ext uri="{BB962C8B-B14F-4D97-AF65-F5344CB8AC3E}">
        <p14:creationId xmlns:p14="http://schemas.microsoft.com/office/powerpoint/2010/main" val="1553901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Quote cyan">
    <p:bg>
      <p:bgRef idx="1001">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a:t>Confidential</a:t>
            </a:r>
            <a:endParaRPr lang="en-GB" dirty="0"/>
          </a:p>
        </p:txBody>
      </p:sp>
      <p:sp>
        <p:nvSpPr>
          <p:cNvPr id="5" name="Slide Number Placeholder 4"/>
          <p:cNvSpPr>
            <a:spLocks noGrp="1"/>
          </p:cNvSpPr>
          <p:nvPr>
            <p:ph type="sldNum" sz="quarter" idx="12"/>
          </p:nvPr>
        </p:nvSpPr>
        <p:spPr/>
        <p:txBody>
          <a:bodyPr/>
          <a:lstStyle/>
          <a:p>
            <a:fld id="{9C3ACAB3-CA36-4966-8A1D-076772D39D8D}" type="slidenum">
              <a:rPr lang="en-GB" smtClean="0"/>
              <a:t>‹#›</a:t>
            </a:fld>
            <a:endParaRPr lang="en-GB" dirty="0"/>
          </a:p>
        </p:txBody>
      </p:sp>
      <p:sp>
        <p:nvSpPr>
          <p:cNvPr id="9" name="Text Placeholder 3"/>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Tree>
    <p:extLst>
      <p:ext uri="{BB962C8B-B14F-4D97-AF65-F5344CB8AC3E}">
        <p14:creationId xmlns:p14="http://schemas.microsoft.com/office/powerpoint/2010/main" val="3350108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dirty="0"/>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84409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0667689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big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5CD84EFC-454A-46D1-9EDD-A5AB7978EF62}"/>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F3E7BB20-6EAF-4E25-BF03-B0C7A1CCEEB2}"/>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1001E945-F049-42A4-8AC6-8A0AB8966EF9}"/>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9" name="Content Placeholder 2">
            <a:extLst>
              <a:ext uri="{FF2B5EF4-FFF2-40B4-BE49-F238E27FC236}">
                <a16:creationId xmlns:a16="http://schemas.microsoft.com/office/drawing/2014/main" id="{79459E4B-1806-41D9-AF0C-DB10AD046DC8}"/>
              </a:ext>
            </a:extLst>
          </p:cNvPr>
          <p:cNvSpPr>
            <a:spLocks noGrp="1"/>
          </p:cNvSpPr>
          <p:nvPr>
            <p:ph idx="1"/>
          </p:nvPr>
        </p:nvSpPr>
        <p:spPr>
          <a:xfrm>
            <a:off x="807268" y="1470025"/>
            <a:ext cx="10579869" cy="4406901"/>
          </a:xfrm>
        </p:spPr>
        <p:txBody>
          <a:bodyPr/>
          <a:lstStyle>
            <a:lvl1pPr>
              <a:spcBef>
                <a:spcPts val="1800"/>
              </a:spcBef>
              <a:defRPr sz="2400"/>
            </a:lvl1pPr>
            <a:lvl2pPr>
              <a:spcBef>
                <a:spcPts val="1800"/>
              </a:spcBef>
              <a:defRPr sz="2400"/>
            </a:lvl2pPr>
            <a:lvl3pPr marL="273050" indent="-273050">
              <a:spcBef>
                <a:spcPts val="1800"/>
              </a:spcBef>
              <a:defRPr sz="2400"/>
            </a:lvl3pPr>
            <a:lvl4pPr marL="452438" indent="-171450">
              <a:defRPr sz="2000"/>
            </a:lvl4pPr>
            <a:lvl5pPr marL="630238" indent="-182563">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06016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Quote with imag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dirty="0"/>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Tree>
    <p:extLst>
      <p:ext uri="{BB962C8B-B14F-4D97-AF65-F5344CB8AC3E}">
        <p14:creationId xmlns:p14="http://schemas.microsoft.com/office/powerpoint/2010/main" val="2878194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with image cyan">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dirty="0"/>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Tree>
    <p:extLst>
      <p:ext uri="{BB962C8B-B14F-4D97-AF65-F5344CB8AC3E}">
        <p14:creationId xmlns:p14="http://schemas.microsoft.com/office/powerpoint/2010/main" val="3381397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7923213" y="0"/>
            <a:ext cx="36639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0" y="0"/>
            <a:ext cx="7858539" cy="6858000"/>
          </a:xfrm>
          <a:noFill/>
        </p:spPr>
        <p:txBody>
          <a:bodyPr/>
          <a:lstStyle/>
          <a:p>
            <a:endParaRPr lang="en-GB" dirty="0"/>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bg2"/>
                </a:solidFill>
              </a:defRPr>
            </a:lvl1pPr>
          </a:lstStyle>
          <a:p>
            <a:fld id="{043C2FB7-9533-4568-9B8F-F5133F6949BD}" type="slidenum">
              <a:rPr lang="en-GB" smtClean="0"/>
              <a:pPr/>
              <a:t>‹#›</a:t>
            </a:fld>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239083"/>
            <a:ext cx="3254889" cy="755904"/>
          </a:xfrm>
        </p:spPr>
        <p:txBody>
          <a:bodyPr/>
          <a:lstStyle>
            <a:lvl1pPr>
              <a:defRPr>
                <a:solidFill>
                  <a:schemeClr val="bg2"/>
                </a:solidFill>
              </a:defRPr>
            </a:lvl1pPr>
          </a:lstStyle>
          <a:p>
            <a:r>
              <a:rPr lang="en-US" dirty="0"/>
              <a:t>Objectives</a:t>
            </a:r>
            <a:endParaRPr lang="en-GB" dirty="0"/>
          </a:p>
        </p:txBody>
      </p:sp>
      <p:sp>
        <p:nvSpPr>
          <p:cNvPr id="9" name="Text Placeholder 8">
            <a:extLst>
              <a:ext uri="{FF2B5EF4-FFF2-40B4-BE49-F238E27FC236}">
                <a16:creationId xmlns:a16="http://schemas.microsoft.com/office/drawing/2014/main" id="{E669367B-2B14-4B39-899C-9C969FE4119E}"/>
              </a:ext>
            </a:extLst>
          </p:cNvPr>
          <p:cNvSpPr>
            <a:spLocks noGrp="1"/>
          </p:cNvSpPr>
          <p:nvPr>
            <p:ph type="body" sz="quarter" idx="28"/>
          </p:nvPr>
        </p:nvSpPr>
        <p:spPr>
          <a:xfrm>
            <a:off x="8132763"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21463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92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0" y="0"/>
            <a:ext cx="426784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0"/>
            <a:ext cx="7823686" cy="6858000"/>
          </a:xfrm>
          <a:noFill/>
        </p:spPr>
        <p:txBody>
          <a:bodyPr/>
          <a:lstStyle/>
          <a:p>
            <a:endParaRPr lang="en-GB" dirty="0"/>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solidFill>
                  <a:schemeClr val="bg2"/>
                </a:solidFill>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tx2"/>
                </a:solidFill>
              </a:defRPr>
            </a:lvl1pPr>
          </a:lstStyle>
          <a:p>
            <a:fld id="{043C2FB7-9533-4568-9B8F-F5133F6949BD}" type="slidenum">
              <a:rPr lang="en-GB" smtClean="0"/>
              <a:pPr/>
              <a:t>‹#›</a:t>
            </a:fld>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239083"/>
            <a:ext cx="3247588" cy="755904"/>
          </a:xfrm>
        </p:spPr>
        <p:txBody>
          <a:bodyPr/>
          <a:lstStyle>
            <a:lvl1pPr>
              <a:defRPr>
                <a:solidFill>
                  <a:schemeClr val="bg2"/>
                </a:solidFill>
              </a:defRPr>
            </a:lvl1pPr>
          </a:lstStyle>
          <a:p>
            <a:r>
              <a:rPr lang="en-US" dirty="0"/>
              <a:t>Objectives</a:t>
            </a:r>
            <a:endParaRPr lang="en-GB" dirty="0"/>
          </a:p>
        </p:txBody>
      </p:sp>
      <p:sp>
        <p:nvSpPr>
          <p:cNvPr id="11" name="Text Placeholder 8">
            <a:extLst>
              <a:ext uri="{FF2B5EF4-FFF2-40B4-BE49-F238E27FC236}">
                <a16:creationId xmlns:a16="http://schemas.microsoft.com/office/drawing/2014/main" id="{EF680D5D-8F05-4D4C-920C-E3C250BAFBA6}"/>
              </a:ext>
            </a:extLst>
          </p:cNvPr>
          <p:cNvSpPr>
            <a:spLocks noGrp="1"/>
          </p:cNvSpPr>
          <p:nvPr>
            <p:ph type="body" sz="quarter" idx="28"/>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42474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92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7923213"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4832" y="984250"/>
            <a:ext cx="7253707" cy="4892675"/>
          </a:xfrm>
          <a:solidFill>
            <a:schemeClr val="bg2"/>
          </a:solidFill>
        </p:spPr>
        <p:txBody>
          <a:bodyPr/>
          <a:lstStyle/>
          <a:p>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995079"/>
            <a:ext cx="3254889" cy="553166"/>
          </a:xfrm>
        </p:spPr>
        <p:txBody>
          <a:bodyPr/>
          <a:lstStyle>
            <a:lvl1pPr>
              <a:defRPr>
                <a:solidFill>
                  <a:schemeClr val="bg2"/>
                </a:solidFill>
              </a:defRPr>
            </a:lvl1pPr>
          </a:lstStyle>
          <a:p>
            <a:r>
              <a:rPr lang="en-US" dirty="0"/>
              <a:t>Objectives</a:t>
            </a:r>
            <a:endParaRPr lang="en-GB" dirty="0"/>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r>
              <a:rPr lang="en-GB"/>
              <a:t>Confidential</a:t>
            </a:r>
            <a:endParaRPr lang="en-GB" dirty="0"/>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043C2FB7-9533-4568-9B8F-F5133F6949BD}" type="slidenum">
              <a:rPr lang="en-GB" smtClean="0"/>
              <a:pPr/>
              <a:t>‹#›</a:t>
            </a:fld>
            <a:endParaRPr lang="en-GB" dirty="0"/>
          </a:p>
        </p:txBody>
      </p:sp>
      <p:sp>
        <p:nvSpPr>
          <p:cNvPr id="13" name="Text Placeholder 8">
            <a:extLst>
              <a:ext uri="{FF2B5EF4-FFF2-40B4-BE49-F238E27FC236}">
                <a16:creationId xmlns:a16="http://schemas.microsoft.com/office/drawing/2014/main" id="{FCE8BAEC-689F-4FE4-A40E-545E4F9AD8E0}"/>
              </a:ext>
            </a:extLst>
          </p:cNvPr>
          <p:cNvSpPr>
            <a:spLocks noGrp="1"/>
          </p:cNvSpPr>
          <p:nvPr>
            <p:ph type="body" sz="quarter" idx="31"/>
          </p:nvPr>
        </p:nvSpPr>
        <p:spPr>
          <a:xfrm>
            <a:off x="8132763" y="1957388"/>
            <a:ext cx="3254375" cy="391953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01487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923">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599276"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984250"/>
            <a:ext cx="7209536" cy="4892675"/>
          </a:xfrm>
        </p:spPr>
        <p:txBody>
          <a:bodyPr/>
          <a:lstStyle/>
          <a:p>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995079"/>
            <a:ext cx="3247592" cy="553166"/>
          </a:xfrm>
        </p:spPr>
        <p:txBody>
          <a:bodyPr/>
          <a:lstStyle>
            <a:lvl1pPr>
              <a:defRPr>
                <a:solidFill>
                  <a:schemeClr val="bg2"/>
                </a:solidFill>
              </a:defRPr>
            </a:lvl1pPr>
          </a:lstStyle>
          <a:p>
            <a:r>
              <a:rPr lang="en-US" dirty="0"/>
              <a:t>Objectives</a:t>
            </a:r>
            <a:endParaRPr lang="en-GB" dirty="0"/>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r>
              <a:rPr lang="en-GB"/>
              <a:t>Confidential</a:t>
            </a:r>
            <a:endParaRPr lang="en-GB" dirty="0"/>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043C2FB7-9533-4568-9B8F-F5133F6949BD}" type="slidenum">
              <a:rPr lang="en-GB" smtClean="0"/>
              <a:pPr/>
              <a:t>‹#›</a:t>
            </a:fld>
            <a:endParaRPr lang="en-GB" dirty="0"/>
          </a:p>
        </p:txBody>
      </p:sp>
      <p:sp>
        <p:nvSpPr>
          <p:cNvPr id="12" name="Text Placeholder 8">
            <a:extLst>
              <a:ext uri="{FF2B5EF4-FFF2-40B4-BE49-F238E27FC236}">
                <a16:creationId xmlns:a16="http://schemas.microsoft.com/office/drawing/2014/main" id="{D5A2AB75-7498-47E9-A8C7-3523A5348119}"/>
              </a:ext>
            </a:extLst>
          </p:cNvPr>
          <p:cNvSpPr>
            <a:spLocks noGrp="1"/>
          </p:cNvSpPr>
          <p:nvPr>
            <p:ph type="body" sz="quarter" idx="31"/>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41325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923">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6401594"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2078249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3457575"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4872038" y="1957388"/>
            <a:ext cx="6515100"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290325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506155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D92F4-A8F2-4499-8F39-F933D1BAA28C}"/>
              </a:ext>
            </a:extLst>
          </p:cNvPr>
          <p:cNvSpPr>
            <a:spLocks noGrp="1"/>
          </p:cNvSpPr>
          <p:nvPr>
            <p:ph type="body" idx="1"/>
          </p:nvPr>
        </p:nvSpPr>
        <p:spPr>
          <a:xfrm>
            <a:off x="807268" y="1179459"/>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2C15650-183E-44A1-9171-2881E2F89F52}"/>
              </a:ext>
            </a:extLst>
          </p:cNvPr>
          <p:cNvSpPr>
            <a:spLocks noGrp="1"/>
          </p:cNvSpPr>
          <p:nvPr>
            <p:ph type="body" sz="quarter" idx="3"/>
          </p:nvPr>
        </p:nvSpPr>
        <p:spPr>
          <a:xfrm>
            <a:off x="6401594" y="1172296"/>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14">
            <a:extLst>
              <a:ext uri="{FF2B5EF4-FFF2-40B4-BE49-F238E27FC236}">
                <a16:creationId xmlns:a16="http://schemas.microsoft.com/office/drawing/2014/main" id="{C0CCA26C-8B72-4399-90B2-A26D0DF3ABC8}"/>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B95709F3-EDEE-4A9F-96C3-2805D869619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Footer Placeholder 3">
            <a:extLst>
              <a:ext uri="{FF2B5EF4-FFF2-40B4-BE49-F238E27FC236}">
                <a16:creationId xmlns:a16="http://schemas.microsoft.com/office/drawing/2014/main" id="{B4B8236D-3F61-4E74-945D-9E1F5AF75837}"/>
              </a:ext>
            </a:extLst>
          </p:cNvPr>
          <p:cNvSpPr>
            <a:spLocks noGrp="1"/>
          </p:cNvSpPr>
          <p:nvPr>
            <p:ph type="ftr" sz="quarter" idx="19"/>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B4CF1F7E-BA1B-469C-B3A7-1CE9767EFD5E}"/>
              </a:ext>
            </a:extLst>
          </p:cNvPr>
          <p:cNvSpPr>
            <a:spLocks noGrp="1"/>
          </p:cNvSpPr>
          <p:nvPr>
            <p:ph type="sldNum" sz="quarter" idx="20"/>
          </p:nvPr>
        </p:nvSpPr>
        <p:spPr/>
        <p:txBody>
          <a:bodyPr/>
          <a:lstStyle/>
          <a:p>
            <a:fld id="{043C2FB7-9533-4568-9B8F-F5133F6949BD}" type="slidenum">
              <a:rPr lang="en-GB" smtClean="0"/>
              <a:pPr/>
              <a:t>‹#›</a:t>
            </a:fld>
            <a:endParaRPr lang="en-GB" dirty="0"/>
          </a:p>
        </p:txBody>
      </p:sp>
      <p:sp>
        <p:nvSpPr>
          <p:cNvPr id="11" name="Content Placeholder 2">
            <a:extLst>
              <a:ext uri="{FF2B5EF4-FFF2-40B4-BE49-F238E27FC236}">
                <a16:creationId xmlns:a16="http://schemas.microsoft.com/office/drawing/2014/main" id="{FEC1B1FA-7248-44B8-854A-150E4D0AEF09}"/>
              </a:ext>
            </a:extLst>
          </p:cNvPr>
          <p:cNvSpPr>
            <a:spLocks noGrp="1"/>
          </p:cNvSpPr>
          <p:nvPr>
            <p:ph sz="half" idx="21"/>
          </p:nvPr>
        </p:nvSpPr>
        <p:spPr>
          <a:xfrm>
            <a:off x="803275"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a:extLst>
              <a:ext uri="{FF2B5EF4-FFF2-40B4-BE49-F238E27FC236}">
                <a16:creationId xmlns:a16="http://schemas.microsoft.com/office/drawing/2014/main" id="{83738319-7324-4B41-A8DB-A57AA0016E54}"/>
              </a:ext>
            </a:extLst>
          </p:cNvPr>
          <p:cNvSpPr>
            <a:spLocks noGrp="1"/>
          </p:cNvSpPr>
          <p:nvPr>
            <p:ph sz="half" idx="2"/>
          </p:nvPr>
        </p:nvSpPr>
        <p:spPr>
          <a:xfrm>
            <a:off x="6401594"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1453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1"/>
                </a:solidFill>
              </a:defRPr>
            </a:lvl1pPr>
          </a:lstStyle>
          <a:p>
            <a:r>
              <a:rPr lang="en-US"/>
              <a:t>Click to edit Master title style</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tx2"/>
          </a:solidFill>
        </p:spPr>
        <p:txBody>
          <a:bodyPr lIns="108000" tIns="108000" rIns="108000" bIns="108000"/>
          <a:lstStyle>
            <a:lvl1pPr marL="0" indent="0">
              <a:lnSpc>
                <a:spcPct val="90000"/>
              </a:lnSpc>
              <a:spcBef>
                <a:spcPts val="0"/>
              </a:spcBef>
              <a:buNone/>
              <a:defRPr sz="1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7135BE7-5B33-4FEE-BF40-9AEB34A6B59E}"/>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358E88BC-7D00-4BBC-AB50-8C394D7266DD}"/>
              </a:ext>
            </a:extLst>
          </p:cNvPr>
          <p:cNvSpPr>
            <a:spLocks noGrp="1"/>
          </p:cNvSpPr>
          <p:nvPr>
            <p:ph type="sldNum" sz="quarter" idx="12"/>
          </p:nvPr>
        </p:nvSpPr>
        <p:spPr/>
        <p:txBody>
          <a:bodyPr/>
          <a:lstStyle/>
          <a:p>
            <a:fld id="{043C2FB7-9533-4568-9B8F-F5133F6949BD}" type="slidenum">
              <a:rPr lang="en-GB" smtClean="0"/>
              <a:pPr/>
              <a:t>‹#›</a:t>
            </a:fld>
            <a:endParaRPr lang="en-GB"/>
          </a:p>
        </p:txBody>
      </p:sp>
    </p:spTree>
    <p:extLst>
      <p:ext uri="{BB962C8B-B14F-4D97-AF65-F5344CB8AC3E}">
        <p14:creationId xmlns:p14="http://schemas.microsoft.com/office/powerpoint/2010/main" val="19919999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p:txBody>
          <a:bodyPr/>
          <a:lstStyle/>
          <a:p>
            <a:r>
              <a:rPr lang="en-US" dirty="0"/>
              <a:t>Click to edit Master title style</a:t>
            </a:r>
            <a:endParaRPr lang="en-GB" dirty="0"/>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7" name="Text Placeholder 2">
            <a:extLst>
              <a:ext uri="{FF2B5EF4-FFF2-40B4-BE49-F238E27FC236}">
                <a16:creationId xmlns:a16="http://schemas.microsoft.com/office/drawing/2014/main" id="{7AF410B1-C5E0-40FF-B2B3-7E10919CA4C7}"/>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32155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502576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blue">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1362704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06D8EF4-6FB8-4F8C-87C8-859F7E7C0B4F}"/>
              </a:ext>
            </a:extLst>
          </p:cNvPr>
          <p:cNvSpPr>
            <a:spLocks noGrp="1"/>
          </p:cNvSpPr>
          <p:nvPr>
            <p:ph sz="quarter" idx="15"/>
          </p:nvPr>
        </p:nvSpPr>
        <p:spPr>
          <a:xfrm>
            <a:off x="804863" y="1470025"/>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7" name="Content Placeholder 14">
            <a:extLst>
              <a:ext uri="{FF2B5EF4-FFF2-40B4-BE49-F238E27FC236}">
                <a16:creationId xmlns:a16="http://schemas.microsoft.com/office/drawing/2014/main" id="{8F7C6624-6124-45AF-A656-F136EE4F0E09}"/>
              </a:ext>
            </a:extLst>
          </p:cNvPr>
          <p:cNvSpPr>
            <a:spLocks noGrp="1"/>
          </p:cNvSpPr>
          <p:nvPr>
            <p:ph sz="quarter" idx="16"/>
          </p:nvPr>
        </p:nvSpPr>
        <p:spPr>
          <a:xfrm>
            <a:off x="6348603" y="1470025"/>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4">
            <a:extLst>
              <a:ext uri="{FF2B5EF4-FFF2-40B4-BE49-F238E27FC236}">
                <a16:creationId xmlns:a16="http://schemas.microsoft.com/office/drawing/2014/main" id="{17226688-3B13-400F-8F75-4D08EC21C8D4}"/>
              </a:ext>
            </a:extLst>
          </p:cNvPr>
          <p:cNvSpPr>
            <a:spLocks noGrp="1"/>
          </p:cNvSpPr>
          <p:nvPr>
            <p:ph sz="quarter" idx="17"/>
          </p:nvPr>
        </p:nvSpPr>
        <p:spPr>
          <a:xfrm>
            <a:off x="804863" y="3914460"/>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14">
            <a:extLst>
              <a:ext uri="{FF2B5EF4-FFF2-40B4-BE49-F238E27FC236}">
                <a16:creationId xmlns:a16="http://schemas.microsoft.com/office/drawing/2014/main" id="{5F8239E0-4B04-43F2-AF17-4385E1F0C831}"/>
              </a:ext>
            </a:extLst>
          </p:cNvPr>
          <p:cNvSpPr>
            <a:spLocks noGrp="1"/>
          </p:cNvSpPr>
          <p:nvPr>
            <p:ph sz="quarter" idx="18"/>
          </p:nvPr>
        </p:nvSpPr>
        <p:spPr>
          <a:xfrm>
            <a:off x="6348603" y="3914460"/>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93002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aptop blu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noFill/>
        </p:spPr>
        <p:txBody>
          <a:bodyPr/>
          <a:lstStyle/>
          <a:p>
            <a:endParaRPr lang="en-GB" dirty="0"/>
          </a:p>
        </p:txBody>
      </p:sp>
      <p:sp>
        <p:nvSpPr>
          <p:cNvPr id="7" name="Footer Placeholder 6">
            <a:extLst>
              <a:ext uri="{FF2B5EF4-FFF2-40B4-BE49-F238E27FC236}">
                <a16:creationId xmlns:a16="http://schemas.microsoft.com/office/drawing/2014/main" id="{83DA66B0-91CC-4E9A-B5B0-398811AA37F1}"/>
              </a:ext>
            </a:extLst>
          </p:cNvPr>
          <p:cNvSpPr>
            <a:spLocks noGrp="1"/>
          </p:cNvSpPr>
          <p:nvPr>
            <p:ph type="ftr" sz="quarter" idx="18"/>
          </p:nvPr>
        </p:nvSpPr>
        <p:spPr/>
        <p:txBody>
          <a:bodyPr/>
          <a:lstStyle>
            <a:lvl1pPr>
              <a:defRPr/>
            </a:lvl1pPr>
          </a:lstStyle>
          <a:p>
            <a:r>
              <a:rPr lang="en-GB"/>
              <a:t>Confidential</a:t>
            </a:r>
            <a:endParaRPr lang="en-GB" dirty="0"/>
          </a:p>
        </p:txBody>
      </p:sp>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043C2FB7-9533-4568-9B8F-F5133F6949BD}" type="slidenum">
              <a:rPr lang="en-GB" smtClean="0"/>
              <a:pPr/>
              <a:t>‹#›</a:t>
            </a:fld>
            <a:endParaRPr lang="en-GB" dirty="0"/>
          </a:p>
        </p:txBody>
      </p:sp>
      <p:sp>
        <p:nvSpPr>
          <p:cNvPr id="13" name="Line 11">
            <a:extLst>
              <a:ext uri="{FF2B5EF4-FFF2-40B4-BE49-F238E27FC236}">
                <a16:creationId xmlns:a16="http://schemas.microsoft.com/office/drawing/2014/main" id="{B41496BB-1636-4AFC-A6FC-FA74039A1E51}"/>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Text Placeholder 13">
            <a:extLst>
              <a:ext uri="{FF2B5EF4-FFF2-40B4-BE49-F238E27FC236}">
                <a16:creationId xmlns:a16="http://schemas.microsoft.com/office/drawing/2014/main" id="{44E4A96F-0870-4B5D-AE81-ACF3745643F9}"/>
              </a:ext>
            </a:extLst>
          </p:cNvPr>
          <p:cNvSpPr>
            <a:spLocks noGrp="1"/>
          </p:cNvSpPr>
          <p:nvPr>
            <p:ph type="body" sz="quarter" idx="20"/>
          </p:nvPr>
        </p:nvSpPr>
        <p:spPr>
          <a:xfrm>
            <a:off x="804863" y="1957388"/>
            <a:ext cx="4067175" cy="3919538"/>
          </a:xfrm>
        </p:spPr>
        <p:txBody>
          <a:bodyPr/>
          <a:lstStyle>
            <a:lvl1pPr>
              <a:defRPr sz="1800"/>
            </a:lvl1pPr>
            <a:lvl2pPr>
              <a:defRPr sz="18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7" name="Text Placeholder 2">
            <a:extLst>
              <a:ext uri="{FF2B5EF4-FFF2-40B4-BE49-F238E27FC236}">
                <a16:creationId xmlns:a16="http://schemas.microsoft.com/office/drawing/2014/main" id="{CC23A650-ECCB-495A-941E-9DF147B4D24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962645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837153" y="18049"/>
            <a:ext cx="6528348" cy="6839951"/>
          </a:xfrm>
          <a:prstGeom prst="rect">
            <a:avLst/>
          </a:prstGeom>
        </p:spPr>
      </p:pic>
      <p:sp>
        <p:nvSpPr>
          <p:cNvPr id="8" name="Footer Placeholder 7">
            <a:extLst>
              <a:ext uri="{FF2B5EF4-FFF2-40B4-BE49-F238E27FC236}">
                <a16:creationId xmlns:a16="http://schemas.microsoft.com/office/drawing/2014/main" id="{26E6DE77-9013-452C-BF9A-A0F7E97A65BF}"/>
              </a:ext>
            </a:extLst>
          </p:cNvPr>
          <p:cNvSpPr>
            <a:spLocks noGrp="1"/>
          </p:cNvSpPr>
          <p:nvPr>
            <p:ph type="ftr" sz="quarter" idx="18"/>
          </p:nvPr>
        </p:nvSpPr>
        <p:spPr/>
        <p:txBody>
          <a:bodyPr/>
          <a:lstStyle>
            <a:lvl1pPr>
              <a:defRPr/>
            </a:lvl1pPr>
          </a:lstStyle>
          <a:p>
            <a:r>
              <a:rPr lang="en-GB"/>
              <a:t>Confidential</a:t>
            </a:r>
            <a:endParaRPr lang="en-GB" dirty="0"/>
          </a:p>
        </p:txBody>
      </p:sp>
      <p:sp>
        <p:nvSpPr>
          <p:cNvPr id="12" name="Slide Number Placeholder 11">
            <a:extLst>
              <a:ext uri="{FF2B5EF4-FFF2-40B4-BE49-F238E27FC236}">
                <a16:creationId xmlns:a16="http://schemas.microsoft.com/office/drawing/2014/main" id="{228DB17A-26A8-446C-8945-DBFEAAABEB54}"/>
              </a:ext>
            </a:extLst>
          </p:cNvPr>
          <p:cNvSpPr>
            <a:spLocks noGrp="1"/>
          </p:cNvSpPr>
          <p:nvPr>
            <p:ph type="sldNum" sz="quarter" idx="19"/>
          </p:nvPr>
        </p:nvSpPr>
        <p:spPr/>
        <p:txBody>
          <a:bodyPr/>
          <a:lstStyle/>
          <a:p>
            <a:fld id="{043C2FB7-9533-4568-9B8F-F5133F6949BD}" type="slidenum">
              <a:rPr lang="en-GB" smtClean="0"/>
              <a:pPr/>
              <a:t>‹#›</a:t>
            </a:fld>
            <a:endParaRPr lang="en-GB" dirty="0"/>
          </a:p>
        </p:txBody>
      </p:sp>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6506343" cy="755904"/>
          </a:xfrm>
        </p:spPr>
        <p:txBody>
          <a:bodyPr/>
          <a:lstStyle/>
          <a:p>
            <a:r>
              <a:rPr lang="en-US" dirty="0"/>
              <a:t>Click to edit Master title style</a:t>
            </a:r>
            <a:endParaRPr lang="en-GB" dirty="0"/>
          </a:p>
        </p:txBody>
      </p:sp>
      <p:sp>
        <p:nvSpPr>
          <p:cNvPr id="15" name="Line 11">
            <a:extLst>
              <a:ext uri="{FF2B5EF4-FFF2-40B4-BE49-F238E27FC236}">
                <a16:creationId xmlns:a16="http://schemas.microsoft.com/office/drawing/2014/main" id="{03DBE64E-515F-4407-81E3-DBF36C8458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6506346"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dirty="0"/>
          </a:p>
        </p:txBody>
      </p:sp>
      <p:sp>
        <p:nvSpPr>
          <p:cNvPr id="11" name="Text Placeholder 13">
            <a:extLst>
              <a:ext uri="{FF2B5EF4-FFF2-40B4-BE49-F238E27FC236}">
                <a16:creationId xmlns:a16="http://schemas.microsoft.com/office/drawing/2014/main" id="{E2A1743A-BEDE-46A4-B32C-011004036D8E}"/>
              </a:ext>
            </a:extLst>
          </p:cNvPr>
          <p:cNvSpPr>
            <a:spLocks noGrp="1"/>
          </p:cNvSpPr>
          <p:nvPr>
            <p:ph type="body" sz="quarter" idx="20"/>
          </p:nvPr>
        </p:nvSpPr>
        <p:spPr>
          <a:xfrm>
            <a:off x="804863" y="1957388"/>
            <a:ext cx="4679950" cy="3919538"/>
          </a:xfrm>
        </p:spPr>
        <p:txBody>
          <a:bodyPr/>
          <a:lstStyle>
            <a:lvl1pPr>
              <a:defRPr sz="1800"/>
            </a:lvl1pPr>
            <a:lvl2pPr>
              <a:defRPr sz="18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9243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1891450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 Columns bi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03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6" name="Picture Placeholder 3">
            <a:extLst>
              <a:ext uri="{FF2B5EF4-FFF2-40B4-BE49-F238E27FC236}">
                <a16:creationId xmlns:a16="http://schemas.microsoft.com/office/drawing/2014/main" id="{C46A86B0-F4B6-4986-A266-D425DAE57D0C}"/>
              </a:ext>
            </a:extLst>
          </p:cNvPr>
          <p:cNvSpPr>
            <a:spLocks noGrp="1"/>
          </p:cNvSpPr>
          <p:nvPr>
            <p:ph type="pic" sz="quarter" idx="25"/>
          </p:nvPr>
        </p:nvSpPr>
        <p:spPr>
          <a:xfrm>
            <a:off x="793749" y="1470025"/>
            <a:ext cx="3060000" cy="1618448"/>
          </a:xfrm>
        </p:spPr>
        <p:txBody>
          <a:bodyPr/>
          <a:lstStyle/>
          <a:p>
            <a:endParaRPr lang="en-GB" dirty="0"/>
          </a:p>
        </p:txBody>
      </p:sp>
      <p:sp>
        <p:nvSpPr>
          <p:cNvPr id="18" name="Picture Placeholder 3">
            <a:extLst>
              <a:ext uri="{FF2B5EF4-FFF2-40B4-BE49-F238E27FC236}">
                <a16:creationId xmlns:a16="http://schemas.microsoft.com/office/drawing/2014/main" id="{6C0E865C-C1CA-455E-873E-CDC433BBE0A1}"/>
              </a:ext>
            </a:extLst>
          </p:cNvPr>
          <p:cNvSpPr>
            <a:spLocks noGrp="1"/>
          </p:cNvSpPr>
          <p:nvPr>
            <p:ph type="pic" sz="quarter" idx="26"/>
          </p:nvPr>
        </p:nvSpPr>
        <p:spPr>
          <a:xfrm>
            <a:off x="4560539" y="1470025"/>
            <a:ext cx="3060000" cy="1618448"/>
          </a:xfrm>
        </p:spPr>
        <p:txBody>
          <a:bodyPr/>
          <a:lstStyle/>
          <a:p>
            <a:endParaRPr lang="en-GB" dirty="0"/>
          </a:p>
        </p:txBody>
      </p:sp>
      <p:sp>
        <p:nvSpPr>
          <p:cNvPr id="19" name="Picture Placeholder 3">
            <a:extLst>
              <a:ext uri="{FF2B5EF4-FFF2-40B4-BE49-F238E27FC236}">
                <a16:creationId xmlns:a16="http://schemas.microsoft.com/office/drawing/2014/main" id="{27387CE0-5475-4E8B-9C36-C71A635077C3}"/>
              </a:ext>
            </a:extLst>
          </p:cNvPr>
          <p:cNvSpPr>
            <a:spLocks noGrp="1"/>
          </p:cNvSpPr>
          <p:nvPr>
            <p:ph type="pic" sz="quarter" idx="27"/>
          </p:nvPr>
        </p:nvSpPr>
        <p:spPr>
          <a:xfrm>
            <a:off x="8327328" y="1470025"/>
            <a:ext cx="3060000" cy="1618448"/>
          </a:xfrm>
        </p:spPr>
        <p:txBody>
          <a:bodyPr/>
          <a:lstStyle/>
          <a:p>
            <a:endParaRPr lang="en-GB" dirty="0"/>
          </a:p>
        </p:txBody>
      </p:sp>
    </p:spTree>
    <p:extLst>
      <p:ext uri="{BB962C8B-B14F-4D97-AF65-F5344CB8AC3E}">
        <p14:creationId xmlns:p14="http://schemas.microsoft.com/office/powerpoint/2010/main" val="216543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4" name="Content Placeholder 1">
            <a:extLst>
              <a:ext uri="{FF2B5EF4-FFF2-40B4-BE49-F238E27FC236}">
                <a16:creationId xmlns:a16="http://schemas.microsoft.com/office/drawing/2014/main" id="{A5839654-1D82-4106-8558-0C64204557AF}"/>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B923662F-1945-400C-A611-60CF658E79BB}"/>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Content Placeholder 1">
            <a:extLst>
              <a:ext uri="{FF2B5EF4-FFF2-40B4-BE49-F238E27FC236}">
                <a16:creationId xmlns:a16="http://schemas.microsoft.com/office/drawing/2014/main" id="{B02E5526-6A1B-49F0-B30B-9520112ECDCD}"/>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706033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cya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a:t>Click to edit Master title style</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a:p>
        </p:txBody>
      </p:sp>
    </p:spTree>
    <p:extLst>
      <p:ext uri="{BB962C8B-B14F-4D97-AF65-F5344CB8AC3E}">
        <p14:creationId xmlns:p14="http://schemas.microsoft.com/office/powerpoint/2010/main" val="8199528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446202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813257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4470305"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8132571"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65701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ve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 name="Footer Placeholder 7">
            <a:extLst>
              <a:ext uri="{FF2B5EF4-FFF2-40B4-BE49-F238E27FC236}">
                <a16:creationId xmlns:a16="http://schemas.microsoft.com/office/drawing/2014/main" id="{DC9102F5-5695-4105-9CE3-5C046B919D79}"/>
              </a:ext>
            </a:extLst>
          </p:cNvPr>
          <p:cNvSpPr>
            <a:spLocks noGrp="1"/>
          </p:cNvSpPr>
          <p:nvPr userDrawn="1">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2730850"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6388199"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2734216"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6388199"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348056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ix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 name="Footer Placeholder 7">
            <a:extLst>
              <a:ext uri="{FF2B5EF4-FFF2-40B4-BE49-F238E27FC236}">
                <a16:creationId xmlns:a16="http://schemas.microsoft.com/office/drawing/2014/main" id="{DC9102F5-5695-4105-9CE3-5C046B919D79}"/>
              </a:ext>
            </a:extLst>
          </p:cNvPr>
          <p:cNvSpPr>
            <a:spLocks noGrp="1"/>
          </p:cNvSpPr>
          <p:nvPr userDrawn="1">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804672"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446202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userDrawn="1">
            <p:ph sz="half" idx="23"/>
          </p:nvPr>
        </p:nvSpPr>
        <p:spPr>
          <a:xfrm>
            <a:off x="813257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808038"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4462021"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userDrawn="1">
            <p:ph type="body" sz="quarter" idx="26" hasCustomPrompt="1"/>
          </p:nvPr>
        </p:nvSpPr>
        <p:spPr>
          <a:xfrm>
            <a:off x="8132571"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524014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3552105"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6299538"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355434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630065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Content Placeholder 1">
            <a:extLst>
              <a:ext uri="{FF2B5EF4-FFF2-40B4-BE49-F238E27FC236}">
                <a16:creationId xmlns:a16="http://schemas.microsoft.com/office/drawing/2014/main" id="{6686B0D4-6FB7-4642-B7C9-8C03513952D0}"/>
              </a:ext>
            </a:extLst>
          </p:cNvPr>
          <p:cNvSpPr>
            <a:spLocks noGrp="1"/>
          </p:cNvSpPr>
          <p:nvPr>
            <p:ph sz="half" idx="27"/>
          </p:nvPr>
        </p:nvSpPr>
        <p:spPr>
          <a:xfrm>
            <a:off x="9046971"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20" name="Text Placeholder 3">
            <a:extLst>
              <a:ext uri="{FF2B5EF4-FFF2-40B4-BE49-F238E27FC236}">
                <a16:creationId xmlns:a16="http://schemas.microsoft.com/office/drawing/2014/main" id="{106F8535-DE90-4DE2-B6A3-7A0FEDD6D6B7}"/>
              </a:ext>
            </a:extLst>
          </p:cNvPr>
          <p:cNvSpPr>
            <a:spLocks noGrp="1"/>
          </p:cNvSpPr>
          <p:nvPr>
            <p:ph type="body" sz="quarter" idx="28" hasCustomPrompt="1"/>
          </p:nvPr>
        </p:nvSpPr>
        <p:spPr>
          <a:xfrm>
            <a:off x="9046971"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Tree>
    <p:extLst>
      <p:ext uri="{BB962C8B-B14F-4D97-AF65-F5344CB8AC3E}">
        <p14:creationId xmlns:p14="http://schemas.microsoft.com/office/powerpoint/2010/main" val="763623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402870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a:xfrm>
            <a:off x="609600" y="6483641"/>
            <a:ext cx="4114800" cy="144000"/>
          </a:xfrm>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4" name="Picture Placeholder 3">
            <a:extLst>
              <a:ext uri="{FF2B5EF4-FFF2-40B4-BE49-F238E27FC236}">
                <a16:creationId xmlns:a16="http://schemas.microsoft.com/office/drawing/2014/main" id="{72F99CD6-1C92-48AD-A9FC-1C6E96131CAC}"/>
              </a:ext>
            </a:extLst>
          </p:cNvPr>
          <p:cNvSpPr>
            <a:spLocks noGrp="1"/>
          </p:cNvSpPr>
          <p:nvPr>
            <p:ph type="pic" sz="quarter" idx="25"/>
          </p:nvPr>
        </p:nvSpPr>
        <p:spPr>
          <a:xfrm>
            <a:off x="793750" y="1470025"/>
            <a:ext cx="2340000" cy="1676260"/>
          </a:xfrm>
        </p:spPr>
        <p:txBody>
          <a:bodyPr/>
          <a:lstStyle/>
          <a:p>
            <a:endParaRPr lang="en-GB" dirty="0"/>
          </a:p>
        </p:txBody>
      </p:sp>
      <p:sp>
        <p:nvSpPr>
          <p:cNvPr id="22" name="Picture Placeholder 3">
            <a:extLst>
              <a:ext uri="{FF2B5EF4-FFF2-40B4-BE49-F238E27FC236}">
                <a16:creationId xmlns:a16="http://schemas.microsoft.com/office/drawing/2014/main" id="{C19B5914-4257-4A5C-8E43-78141913A0D3}"/>
              </a:ext>
            </a:extLst>
          </p:cNvPr>
          <p:cNvSpPr>
            <a:spLocks noGrp="1"/>
          </p:cNvSpPr>
          <p:nvPr>
            <p:ph type="pic" sz="quarter" idx="26"/>
          </p:nvPr>
        </p:nvSpPr>
        <p:spPr>
          <a:xfrm>
            <a:off x="3544943" y="1470025"/>
            <a:ext cx="2340000" cy="1676260"/>
          </a:xfrm>
        </p:spPr>
        <p:txBody>
          <a:bodyPr/>
          <a:lstStyle/>
          <a:p>
            <a:endParaRPr lang="en-GB" dirty="0"/>
          </a:p>
        </p:txBody>
      </p:sp>
      <p:sp>
        <p:nvSpPr>
          <p:cNvPr id="23" name="Picture Placeholder 3">
            <a:extLst>
              <a:ext uri="{FF2B5EF4-FFF2-40B4-BE49-F238E27FC236}">
                <a16:creationId xmlns:a16="http://schemas.microsoft.com/office/drawing/2014/main" id="{FB282771-378C-4050-995F-291F99491693}"/>
              </a:ext>
            </a:extLst>
          </p:cNvPr>
          <p:cNvSpPr>
            <a:spLocks noGrp="1"/>
          </p:cNvSpPr>
          <p:nvPr>
            <p:ph type="pic" sz="quarter" idx="27"/>
          </p:nvPr>
        </p:nvSpPr>
        <p:spPr>
          <a:xfrm>
            <a:off x="6296136" y="1470025"/>
            <a:ext cx="2340000" cy="1676260"/>
          </a:xfrm>
        </p:spPr>
        <p:txBody>
          <a:bodyPr/>
          <a:lstStyle/>
          <a:p>
            <a:endParaRPr lang="en-GB" dirty="0"/>
          </a:p>
        </p:txBody>
      </p:sp>
      <p:sp>
        <p:nvSpPr>
          <p:cNvPr id="24" name="Picture Placeholder 3">
            <a:extLst>
              <a:ext uri="{FF2B5EF4-FFF2-40B4-BE49-F238E27FC236}">
                <a16:creationId xmlns:a16="http://schemas.microsoft.com/office/drawing/2014/main" id="{70D5E27C-2AC8-4AB1-9358-CBE4F763BC40}"/>
              </a:ext>
            </a:extLst>
          </p:cNvPr>
          <p:cNvSpPr>
            <a:spLocks noGrp="1"/>
          </p:cNvSpPr>
          <p:nvPr>
            <p:ph type="pic" sz="quarter" idx="28"/>
          </p:nvPr>
        </p:nvSpPr>
        <p:spPr>
          <a:xfrm>
            <a:off x="9047328" y="1470025"/>
            <a:ext cx="2340000" cy="1676260"/>
          </a:xfrm>
        </p:spPr>
        <p:txBody>
          <a:bodyPr/>
          <a:lstStyle/>
          <a:p>
            <a:endParaRPr lang="en-GB" dirty="0"/>
          </a:p>
        </p:txBody>
      </p:sp>
    </p:spTree>
    <p:extLst>
      <p:ext uri="{BB962C8B-B14F-4D97-AF65-F5344CB8AC3E}">
        <p14:creationId xmlns:p14="http://schemas.microsoft.com/office/powerpoint/2010/main" val="294231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our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dirty="0"/>
              <a:t>Click to edit Master title style</a:t>
            </a:r>
            <a:endParaRPr lang="en-GB" dirty="0"/>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133876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8" name="Title 1">
            <a:extLst>
              <a:ext uri="{FF2B5EF4-FFF2-40B4-BE49-F238E27FC236}">
                <a16:creationId xmlns:a16="http://schemas.microsoft.com/office/drawing/2014/main" id="{3F8A4570-3685-4E65-BC9F-C4C12A3BC51C}"/>
              </a:ext>
            </a:extLst>
          </p:cNvPr>
          <p:cNvSpPr>
            <a:spLocks noGrp="1"/>
          </p:cNvSpPr>
          <p:nvPr>
            <p:ph type="ctrTitle"/>
          </p:nvPr>
        </p:nvSpPr>
        <p:spPr>
          <a:xfrm>
            <a:off x="9428480" y="4626667"/>
            <a:ext cx="2072639" cy="1237665"/>
          </a:xfrm>
        </p:spPr>
        <p:txBody>
          <a:bodyPr anchor="b"/>
          <a:lstStyle>
            <a:lvl1pPr algn="l">
              <a:defRPr sz="1800">
                <a:solidFill>
                  <a:schemeClr val="tx2"/>
                </a:solidFill>
              </a:defRPr>
            </a:lvl1pPr>
          </a:lstStyle>
          <a:p>
            <a:r>
              <a:rPr lang="en-US" dirty="0"/>
              <a:t>Click to edit Master title style</a:t>
            </a:r>
            <a:endParaRPr lang="en-GB" dirty="0"/>
          </a:p>
        </p:txBody>
      </p:sp>
      <p:grpSp>
        <p:nvGrpSpPr>
          <p:cNvPr id="23" name="Group 22">
            <a:extLst>
              <a:ext uri="{FF2B5EF4-FFF2-40B4-BE49-F238E27FC236}">
                <a16:creationId xmlns:a16="http://schemas.microsoft.com/office/drawing/2014/main" id="{6C92CD6A-ED7E-4D35-BAE5-B97C92F3074F}"/>
              </a:ext>
            </a:extLst>
          </p:cNvPr>
          <p:cNvGrpSpPr/>
          <p:nvPr userDrawn="1"/>
        </p:nvGrpSpPr>
        <p:grpSpPr>
          <a:xfrm>
            <a:off x="2017181" y="1303185"/>
            <a:ext cx="1634069" cy="518287"/>
            <a:chOff x="2017181" y="1303185"/>
            <a:chExt cx="1634069" cy="518287"/>
          </a:xfrm>
        </p:grpSpPr>
        <p:sp>
          <p:nvSpPr>
            <p:cNvPr id="9" name="Freeform 26">
              <a:extLst>
                <a:ext uri="{FF2B5EF4-FFF2-40B4-BE49-F238E27FC236}">
                  <a16:creationId xmlns:a16="http://schemas.microsoft.com/office/drawing/2014/main" id="{DE99284C-E2AD-41A0-B242-1E9B0E84F25F}"/>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7">
              <a:extLst>
                <a:ext uri="{FF2B5EF4-FFF2-40B4-BE49-F238E27FC236}">
                  <a16:creationId xmlns:a16="http://schemas.microsoft.com/office/drawing/2014/main" id="{0CD5324F-17E2-4E66-AA21-76F37C24938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8">
              <a:extLst>
                <a:ext uri="{FF2B5EF4-FFF2-40B4-BE49-F238E27FC236}">
                  <a16:creationId xmlns:a16="http://schemas.microsoft.com/office/drawing/2014/main" id="{2F09C407-C933-46EC-A775-F239B921E6B4}"/>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29">
              <a:extLst>
                <a:ext uri="{FF2B5EF4-FFF2-40B4-BE49-F238E27FC236}">
                  <a16:creationId xmlns:a16="http://schemas.microsoft.com/office/drawing/2014/main" id="{A59C8678-39CD-4E1E-9EB3-8449273C6237}"/>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30">
              <a:extLst>
                <a:ext uri="{FF2B5EF4-FFF2-40B4-BE49-F238E27FC236}">
                  <a16:creationId xmlns:a16="http://schemas.microsoft.com/office/drawing/2014/main" id="{DEF75281-66EA-467F-A645-DFF6A6EAA044}"/>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31">
              <a:extLst>
                <a:ext uri="{FF2B5EF4-FFF2-40B4-BE49-F238E27FC236}">
                  <a16:creationId xmlns:a16="http://schemas.microsoft.com/office/drawing/2014/main" id="{3F5BD869-6564-4968-9490-1F853477E0EF}"/>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Rectangle 32">
              <a:extLst>
                <a:ext uri="{FF2B5EF4-FFF2-40B4-BE49-F238E27FC236}">
                  <a16:creationId xmlns:a16="http://schemas.microsoft.com/office/drawing/2014/main" id="{3EDB1051-6B64-49E6-BD65-5CEB0B4F0D76}"/>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33">
              <a:extLst>
                <a:ext uri="{FF2B5EF4-FFF2-40B4-BE49-F238E27FC236}">
                  <a16:creationId xmlns:a16="http://schemas.microsoft.com/office/drawing/2014/main" id="{815CB7C1-6900-4996-AC9B-E3B32DB9D6F8}"/>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Rectangle 34">
              <a:extLst>
                <a:ext uri="{FF2B5EF4-FFF2-40B4-BE49-F238E27FC236}">
                  <a16:creationId xmlns:a16="http://schemas.microsoft.com/office/drawing/2014/main" id="{2845D648-3776-4102-8D46-250B9C354EB3}"/>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8" name="Line 6">
            <a:extLst>
              <a:ext uri="{FF2B5EF4-FFF2-40B4-BE49-F238E27FC236}">
                <a16:creationId xmlns:a16="http://schemas.microsoft.com/office/drawing/2014/main" id="{EA373F53-53C4-474C-836E-61FF6B02D1D8}"/>
              </a:ext>
            </a:extLst>
          </p:cNvPr>
          <p:cNvSpPr>
            <a:spLocks noChangeShapeType="1"/>
          </p:cNvSpPr>
          <p:nvPr userDrawn="1"/>
        </p:nvSpPr>
        <p:spPr bwMode="auto">
          <a:xfrm>
            <a:off x="509289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7">
            <a:extLst>
              <a:ext uri="{FF2B5EF4-FFF2-40B4-BE49-F238E27FC236}">
                <a16:creationId xmlns:a16="http://schemas.microsoft.com/office/drawing/2014/main" id="{6BD4413F-62AD-4373-B07F-B9745E67D600}"/>
              </a:ext>
            </a:extLst>
          </p:cNvPr>
          <p:cNvSpPr>
            <a:spLocks noChangeShapeType="1"/>
          </p:cNvSpPr>
          <p:nvPr userDrawn="1"/>
        </p:nvSpPr>
        <p:spPr bwMode="auto">
          <a:xfrm>
            <a:off x="10995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8">
            <a:extLst>
              <a:ext uri="{FF2B5EF4-FFF2-40B4-BE49-F238E27FC236}">
                <a16:creationId xmlns:a16="http://schemas.microsoft.com/office/drawing/2014/main" id="{D48B21F6-C545-4B7E-84E9-E19F01568154}"/>
              </a:ext>
            </a:extLst>
          </p:cNvPr>
          <p:cNvSpPr>
            <a:spLocks noChangeShapeType="1"/>
          </p:cNvSpPr>
          <p:nvPr userDrawn="1"/>
        </p:nvSpPr>
        <p:spPr bwMode="auto">
          <a:xfrm>
            <a:off x="459054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6">
            <a:extLst>
              <a:ext uri="{FF2B5EF4-FFF2-40B4-BE49-F238E27FC236}">
                <a16:creationId xmlns:a16="http://schemas.microsoft.com/office/drawing/2014/main" id="{53C271A6-1538-44A7-A8D2-BDBAEB4EAD35}"/>
              </a:ext>
            </a:extLst>
          </p:cNvPr>
          <p:cNvSpPr>
            <a:spLocks noChangeShapeType="1"/>
          </p:cNvSpPr>
          <p:nvPr userDrawn="1"/>
        </p:nvSpPr>
        <p:spPr bwMode="auto">
          <a:xfrm>
            <a:off x="11581808"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7">
            <a:extLst>
              <a:ext uri="{FF2B5EF4-FFF2-40B4-BE49-F238E27FC236}">
                <a16:creationId xmlns:a16="http://schemas.microsoft.com/office/drawing/2014/main" id="{972D9229-07E7-4BE5-9E2B-76A227B3BFE5}"/>
              </a:ext>
            </a:extLst>
          </p:cNvPr>
          <p:cNvSpPr>
            <a:spLocks noChangeShapeType="1"/>
          </p:cNvSpPr>
          <p:nvPr userDrawn="1"/>
        </p:nvSpPr>
        <p:spPr bwMode="auto">
          <a:xfrm>
            <a:off x="9095932" y="2100134"/>
            <a:ext cx="0" cy="3708000"/>
          </a:xfrm>
          <a:prstGeom prst="line">
            <a:avLst/>
          </a:prstGeom>
          <a:noFill/>
          <a:ln w="952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6">
            <a:extLst>
              <a:ext uri="{FF2B5EF4-FFF2-40B4-BE49-F238E27FC236}">
                <a16:creationId xmlns:a16="http://schemas.microsoft.com/office/drawing/2014/main" id="{AD03812C-3733-40A5-93C6-D4C25C670C9D}"/>
              </a:ext>
            </a:extLst>
          </p:cNvPr>
          <p:cNvSpPr>
            <a:spLocks noChangeShapeType="1"/>
          </p:cNvSpPr>
          <p:nvPr userDrawn="1"/>
        </p:nvSpPr>
        <p:spPr bwMode="auto">
          <a:xfrm>
            <a:off x="2079436" y="2100134"/>
            <a:ext cx="0" cy="37080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151478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366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structions 1">
    <p:spTree>
      <p:nvGrpSpPr>
        <p:cNvPr id="1" name=""/>
        <p:cNvGrpSpPr/>
        <p:nvPr/>
      </p:nvGrpSpPr>
      <p:grpSpPr>
        <a:xfrm>
          <a:off x="0" y="0"/>
          <a:ext cx="0" cy="0"/>
          <a:chOff x="0" y="0"/>
          <a:chExt cx="0" cy="0"/>
        </a:xfrm>
      </p:grpSpPr>
      <p:sp>
        <p:nvSpPr>
          <p:cNvPr id="22" name="TextBox 21"/>
          <p:cNvSpPr txBox="1"/>
          <p:nvPr userDrawn="1"/>
        </p:nvSpPr>
        <p:spPr>
          <a:xfrm>
            <a:off x="806400" y="1957388"/>
            <a:ext cx="4056200" cy="39195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This template was created with a master theme called Capita August 2019. Use this quick reference guide to help choose your layouts, add content, and format text and content elements. </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Getting started</a:t>
            </a:r>
            <a:br>
              <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You can modify any of the existing example slides in this template, or start with a fresh layout.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Starting fresh</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New Slide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select the layout from the Capita Theme in the dropdown menu which appears to best suit your content.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change your layout</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select an option from the </a:t>
            </a:r>
            <a:r>
              <a:rPr kumimoji="0" lang="en-US" sz="1400" b="0" i="0" u="none" strike="noStrike" kern="1200" cap="none" spc="0" normalizeH="0" baseline="0" noProof="0" dirty="0" err="1">
                <a:ln>
                  <a:noFill/>
                </a:ln>
                <a:solidFill>
                  <a:schemeClr val="tx2"/>
                </a:solidFill>
                <a:effectLst/>
                <a:uLnTx/>
                <a:uFillTx/>
                <a:latin typeface="Arial Regular" charset="0"/>
                <a:ea typeface="Arial Regular" charset="0"/>
                <a:cs typeface="Arial Regular" charset="0"/>
              </a:rPr>
              <a:t>CapitaTheme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in the dropdown menu. Your slide will adopt the newly selected format and content will shift accordingly.</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Avoid stretching, shrinking and adding new elements to your layout. instead, select a predesigned layout that meets your needs. </a:t>
            </a:r>
            <a:b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This ensures consistency and prevents errors later on.</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18" name="Line 11">
            <a:extLst>
              <a:ext uri="{FF2B5EF4-FFF2-40B4-BE49-F238E27FC236}">
                <a16:creationId xmlns:a16="http://schemas.microsoft.com/office/drawing/2014/main" id="{82A72A21-7934-4491-8AFF-5C59B8DA862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1AFA15DE-30AD-4640-A44D-7B96B39EC318}"/>
              </a:ext>
            </a:extLst>
          </p:cNvPr>
          <p:cNvSpPr txBox="1"/>
          <p:nvPr userDrawn="1"/>
        </p:nvSpPr>
        <p:spPr>
          <a:xfrm>
            <a:off x="806400"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20" name="Rectangle 19">
            <a:extLst>
              <a:ext uri="{FF2B5EF4-FFF2-40B4-BE49-F238E27FC236}">
                <a16:creationId xmlns:a16="http://schemas.microsoft.com/office/drawing/2014/main" id="{EF0E1C60-E9FB-4179-9731-37D5D5CD52ED}"/>
              </a:ext>
            </a:extLst>
          </p:cNvPr>
          <p:cNvSpPr/>
          <p:nvPr userDrawn="1"/>
        </p:nvSpPr>
        <p:spPr>
          <a:xfrm>
            <a:off x="806400" y="625655"/>
            <a:ext cx="1792157" cy="369332"/>
          </a:xfrm>
          <a:prstGeom prst="rect">
            <a:avLst/>
          </a:prstGeom>
        </p:spPr>
        <p:txBody>
          <a:bodyPr wrap="none" lIns="0" tIns="0" rIns="0" bIns="0">
            <a:spAutoFit/>
          </a:bodyPr>
          <a:lstStyle/>
          <a:p>
            <a:r>
              <a:rPr lang="en-US" sz="2400" b="1" dirty="0">
                <a:solidFill>
                  <a:schemeClr val="tx2"/>
                </a:solidFill>
              </a:rPr>
              <a:t>Introduction</a:t>
            </a:r>
          </a:p>
        </p:txBody>
      </p:sp>
      <p:pic>
        <p:nvPicPr>
          <p:cNvPr id="17" name="Picture 16" descr="A picture containing device, meter&#10;&#10;Description automatically generated">
            <a:extLst>
              <a:ext uri="{FF2B5EF4-FFF2-40B4-BE49-F238E27FC236}">
                <a16:creationId xmlns:a16="http://schemas.microsoft.com/office/drawing/2014/main" id="{CED4C42F-B79D-4DE8-9094-471BEC62AD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400" y="979488"/>
            <a:ext cx="10584000" cy="800099"/>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74F40086-7D68-4F2B-A9B2-2FB6F58AD3B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84813" y="1957388"/>
            <a:ext cx="2088489" cy="4633416"/>
          </a:xfrm>
          <a:prstGeom prst="rect">
            <a:avLst/>
          </a:prstGeom>
          <a:ln>
            <a:noFill/>
          </a:ln>
          <a:effectLst/>
        </p:spPr>
      </p:pic>
      <p:pic>
        <p:nvPicPr>
          <p:cNvPr id="27" name="Picture 26" descr="A screenshot of a computer&#10;&#10;Description automatically generated">
            <a:extLst>
              <a:ext uri="{FF2B5EF4-FFF2-40B4-BE49-F238E27FC236}">
                <a16:creationId xmlns:a16="http://schemas.microsoft.com/office/drawing/2014/main" id="{5E4AB281-A4F7-4F75-B3F9-80E53DA3312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923214" y="1964471"/>
            <a:ext cx="3132714" cy="4151321"/>
          </a:xfrm>
          <a:prstGeom prst="rect">
            <a:avLst/>
          </a:prstGeom>
          <a:ln w="12700">
            <a:noFill/>
          </a:ln>
          <a:effectLst/>
        </p:spPr>
      </p:pic>
      <p:sp>
        <p:nvSpPr>
          <p:cNvPr id="28" name="Rectangle 27">
            <a:extLst>
              <a:ext uri="{FF2B5EF4-FFF2-40B4-BE49-F238E27FC236}">
                <a16:creationId xmlns:a16="http://schemas.microsoft.com/office/drawing/2014/main" id="{CE123C39-98FE-4097-9E37-9FF88207D114}"/>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8EE3BA-5F3A-4F48-8A1F-E0C79FC0F78F}"/>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F960805-EC4A-42A4-8D90-286673E76834}"/>
              </a:ext>
            </a:extLst>
          </p:cNvPr>
          <p:cNvSpPr/>
          <p:nvPr userDrawn="1"/>
        </p:nvSpPr>
        <p:spPr>
          <a:xfrm>
            <a:off x="5484812" y="2656060"/>
            <a:ext cx="2161983" cy="394903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F2A68BA-4671-4598-8922-810AA6AC75AF}"/>
              </a:ext>
            </a:extLst>
          </p:cNvPr>
          <p:cNvSpPr/>
          <p:nvPr userDrawn="1"/>
        </p:nvSpPr>
        <p:spPr>
          <a:xfrm>
            <a:off x="7937150" y="2190207"/>
            <a:ext cx="3132714" cy="38168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3305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structions 2">
    <p:spTree>
      <p:nvGrpSpPr>
        <p:cNvPr id="1" name=""/>
        <p:cNvGrpSpPr/>
        <p:nvPr/>
      </p:nvGrpSpPr>
      <p:grpSpPr>
        <a:xfrm>
          <a:off x="0" y="0"/>
          <a:ext cx="0" cy="0"/>
          <a:chOff x="0" y="0"/>
          <a:chExt cx="0" cy="0"/>
        </a:xfrm>
      </p:grpSpPr>
      <p:sp>
        <p:nvSpPr>
          <p:cNvPr id="22" name="TextBox 21"/>
          <p:cNvSpPr txBox="1"/>
          <p:nvPr userDrawn="1"/>
        </p:nvSpPr>
        <p:spPr>
          <a:xfrm>
            <a:off x="804863" y="2938463"/>
            <a:ext cx="4067176" cy="1231106"/>
          </a:xfrm>
          <a:prstGeom prst="rect">
            <a:avLst/>
          </a:prstGeom>
          <a:noFill/>
        </p:spPr>
        <p:txBody>
          <a:bodyPr wrap="square" lIns="0" tIns="0" rIns="0" bIns="0" rtlCol="0">
            <a:spAutoFit/>
          </a:bodyPr>
          <a:lstStyle/>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There is no need to manually style text when using the Capita Theme. Text styles,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including bullets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are preset and can be found by using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 tool</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Use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 Less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 More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buttons in the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navigate between preset text styles.</a:t>
            </a:r>
          </a:p>
        </p:txBody>
      </p:sp>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8" name="Line 11">
            <a:extLst>
              <a:ext uri="{FF2B5EF4-FFF2-40B4-BE49-F238E27FC236}">
                <a16:creationId xmlns:a16="http://schemas.microsoft.com/office/drawing/2014/main" id="{BB4C48B3-02BC-4895-A9FD-6CFD5D2AF5BE}"/>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BD3EF62D-FD75-4F3A-86D4-6EA3101BA798}"/>
              </a:ext>
            </a:extLst>
          </p:cNvPr>
          <p:cNvSpPr txBox="1"/>
          <p:nvPr userDrawn="1"/>
        </p:nvSpPr>
        <p:spPr>
          <a:xfrm>
            <a:off x="6091237" y="2938463"/>
            <a:ext cx="5295899" cy="2958141"/>
          </a:xfrm>
          <a:prstGeom prst="rect">
            <a:avLst/>
          </a:prstGeom>
          <a:solidFill>
            <a:schemeClr val="bg1">
              <a:lumMod val="95000"/>
            </a:schemeClr>
          </a:solidFill>
        </p:spPr>
        <p:txBody>
          <a:bodyPr wrap="square" lIns="252000" tIns="180000" rIns="324000" bIns="108000" rtlCol="0">
            <a:noAutofit/>
          </a:body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1800" b="1" i="0" u="none" strike="noStrike" kern="1200" cap="none" spc="0" normalizeH="0" baseline="0" noProof="0" dirty="0">
                <a:ln>
                  <a:noFill/>
                </a:ln>
                <a:solidFill>
                  <a:srgbClr val="02083C"/>
                </a:solidFill>
                <a:effectLst/>
                <a:uLnTx/>
                <a:uFillTx/>
                <a:latin typeface="+mn-lt"/>
                <a:ea typeface="+mn-ea"/>
                <a:cs typeface="+mn-cs"/>
              </a:rPr>
              <a:t>First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Subheading</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1524000" algn="l"/>
              </a:tabLst>
              <a:defRPr/>
            </a:pPr>
            <a:r>
              <a:rPr kumimoji="0" lang="en-US" sz="1800" b="0" i="0" u="none" strike="noStrike" kern="1200" cap="none" spc="0" normalizeH="0" baseline="0" noProof="0" dirty="0">
                <a:ln>
                  <a:noFill/>
                </a:ln>
                <a:solidFill>
                  <a:srgbClr val="02083C"/>
                </a:solidFill>
                <a:effectLst/>
                <a:uLnTx/>
                <a:uFillTx/>
                <a:latin typeface="+mn-lt"/>
                <a:ea typeface="+mn-ea"/>
                <a:cs typeface="+mn-cs"/>
              </a:rPr>
              <a:t>Second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Body text</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179388" marR="0" lvl="2" indent="-179388" algn="l" defTabSz="914400" rtl="0" eaLnBrk="1" fontAlgn="auto" latinLnBrk="0" hangingPunct="1">
              <a:lnSpc>
                <a:spcPct val="100000"/>
              </a:lnSpc>
              <a:spcBef>
                <a:spcPts val="600"/>
              </a:spcBef>
              <a:spcAft>
                <a:spcPts val="0"/>
              </a:spcAft>
              <a:buClr>
                <a:srgbClr val="02083C"/>
              </a:buClr>
              <a:buSzTx/>
              <a:buFont typeface="Arial" panose="020B0604020202020204" pitchFamily="34" charset="0"/>
              <a:buChar char="•"/>
              <a:tabLst>
                <a:tab pos="1524000" algn="l"/>
              </a:tabLst>
              <a:defRPr/>
            </a:pPr>
            <a:r>
              <a:rPr kumimoji="0" lang="en-US" sz="1800" b="0" i="0" u="none" strike="noStrike" kern="1200" cap="none" spc="0" normalizeH="0" baseline="0" noProof="0" dirty="0">
                <a:ln>
                  <a:noFill/>
                </a:ln>
                <a:solidFill>
                  <a:srgbClr val="02083C"/>
                </a:solidFill>
                <a:effectLst/>
                <a:uLnTx/>
                <a:uFillTx/>
                <a:latin typeface="+mn-lt"/>
                <a:ea typeface="+mn-ea"/>
                <a:cs typeface="+mn-cs"/>
              </a:rPr>
              <a:t>Third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one</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357188" marR="0" lvl="3" indent="-171450"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400" b="0" i="0" u="none" strike="noStrike" kern="1200" cap="none" spc="0" normalizeH="0" baseline="0" noProof="0" dirty="0">
                <a:ln>
                  <a:noFill/>
                </a:ln>
                <a:solidFill>
                  <a:srgbClr val="02083C"/>
                </a:solidFill>
                <a:effectLst/>
                <a:uLnTx/>
                <a:uFillTx/>
                <a:latin typeface="+mn-lt"/>
                <a:ea typeface="+mn-ea"/>
                <a:cs typeface="+mn-cs"/>
              </a:rPr>
              <a:t>Fourth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two</a:t>
            </a:r>
            <a:endPar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536575" marR="0" lvl="4" indent="-182563"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200" b="0" i="0" u="none" strike="noStrike" kern="1200" cap="none" spc="0" normalizeH="0" baseline="0" noProof="0" dirty="0">
                <a:ln>
                  <a:noFill/>
                </a:ln>
                <a:solidFill>
                  <a:srgbClr val="02083C"/>
                </a:solidFill>
                <a:effectLst/>
                <a:uLnTx/>
                <a:uFillTx/>
                <a:latin typeface="+mn-lt"/>
                <a:ea typeface="+mn-ea"/>
                <a:cs typeface="+mn-cs"/>
              </a:rPr>
              <a:t>Fifth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three</a:t>
            </a:r>
          </a:p>
          <a:p>
            <a:pPr marL="0" marR="0" lvl="5" indent="0" algn="l" defTabSz="914400" rtl="0" eaLnBrk="1" fontAlgn="auto" latinLnBrk="0" hangingPunct="1">
              <a:lnSpc>
                <a:spcPct val="100000"/>
              </a:lnSpc>
              <a:spcBef>
                <a:spcPts val="500"/>
              </a:spcBef>
              <a:spcAft>
                <a:spcPts val="0"/>
              </a:spcAft>
              <a:buClr>
                <a:srgbClr val="02083C"/>
              </a:buClr>
              <a:buSzTx/>
              <a:buFont typeface="Arial" panose="020B0604020202020204" pitchFamily="34" charset="0"/>
              <a:buNone/>
              <a:tabLst>
                <a:tab pos="1524000" algn="l"/>
              </a:tabLst>
              <a:defRPr/>
            </a:pPr>
            <a:r>
              <a:rPr kumimoji="0" lang="en-US" sz="1200" b="0" i="1" u="none" strike="noStrike" kern="1200" cap="none" spc="0" normalizeH="0" baseline="0" noProof="0" dirty="0">
                <a:ln>
                  <a:noFill/>
                </a:ln>
                <a:solidFill>
                  <a:srgbClr val="02083C"/>
                </a:solidFill>
                <a:effectLst/>
                <a:uLnTx/>
                <a:uFillTx/>
                <a:latin typeface="+mn-lt"/>
                <a:ea typeface="+mn-ea"/>
                <a:cs typeface="+mn-cs"/>
              </a:rPr>
              <a:t>Sixth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a:t>
            </a:r>
            <a:endParaRPr kumimoji="0" lang="en-US" sz="1200" b="0" i="1"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0" marR="0" lvl="6"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1" i="0" u="none" strike="noStrike" kern="1200" cap="all" spc="0" normalizeH="0" baseline="0" noProof="0" dirty="0">
                <a:ln>
                  <a:noFill/>
                </a:ln>
                <a:solidFill>
                  <a:srgbClr val="02083C"/>
                </a:solidFill>
                <a:effectLst/>
                <a:uLnTx/>
                <a:uFillTx/>
                <a:latin typeface="+mn-lt"/>
                <a:ea typeface="+mn-ea"/>
                <a:cs typeface="+mn-cs"/>
              </a:rPr>
              <a:t>Seventh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Bold</a:t>
            </a:r>
            <a:endParaRPr kumimoji="0" lang="en-US" sz="1200" b="1"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7"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0" i="0" u="none" strike="noStrike" kern="1200" cap="all" spc="0" normalizeH="0" baseline="0" noProof="0" dirty="0">
                <a:ln>
                  <a:noFill/>
                </a:ln>
                <a:solidFill>
                  <a:srgbClr val="02083C"/>
                </a:solidFill>
                <a:effectLst/>
                <a:uLnTx/>
                <a:uFillTx/>
                <a:latin typeface="+mn-lt"/>
                <a:ea typeface="+mn-ea"/>
                <a:cs typeface="+mn-cs"/>
              </a:rPr>
              <a:t>Eighth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a:t>
            </a:r>
            <a:endParaRPr kumimoji="0" lang="en-US" sz="1200" b="0"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8" indent="0" algn="l" defTabSz="914400" rtl="0" eaLnBrk="1" fontAlgn="auto" latinLnBrk="0" hangingPunct="1">
              <a:lnSpc>
                <a:spcPct val="90000"/>
              </a:lnSpc>
              <a:spcBef>
                <a:spcPts val="600"/>
              </a:spcBef>
              <a:spcAft>
                <a:spcPts val="0"/>
              </a:spcAft>
              <a:buClr>
                <a:srgbClr val="02083C"/>
              </a:buClr>
              <a:buSzTx/>
              <a:buFont typeface="Arial" panose="020B0604020202020204" pitchFamily="34" charset="0"/>
              <a:buNone/>
              <a:tabLst>
                <a:tab pos="1524000" algn="l"/>
              </a:tabLst>
              <a:defRPr/>
            </a:pPr>
            <a:r>
              <a:rPr kumimoji="0" lang="en-US" sz="900" b="0" i="0" u="none" strike="noStrike" kern="1200" cap="none" spc="0" normalizeH="0" baseline="0" noProof="0" dirty="0">
                <a:ln>
                  <a:noFill/>
                </a:ln>
                <a:solidFill>
                  <a:srgbClr val="02083C"/>
                </a:solidFill>
                <a:effectLst/>
                <a:uLnTx/>
                <a:uFillTx/>
                <a:latin typeface="+mn-lt"/>
                <a:ea typeface="+mn-ea"/>
                <a:cs typeface="+mn-cs"/>
              </a:rPr>
              <a:t>Ninth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a:t>
            </a:r>
            <a:r>
              <a:rPr kumimoji="0" lang="en-US" sz="12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Smallprint</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9pt</a:t>
            </a:r>
            <a:endParaRPr kumimoji="0" lang="en-US" sz="9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0" name="Rectangle 9">
            <a:extLst>
              <a:ext uri="{FF2B5EF4-FFF2-40B4-BE49-F238E27FC236}">
                <a16:creationId xmlns:a16="http://schemas.microsoft.com/office/drawing/2014/main" id="{7C9DAB74-D510-4A0E-A0EC-8A33EBF09195}"/>
              </a:ext>
            </a:extLst>
          </p:cNvPr>
          <p:cNvSpPr/>
          <p:nvPr userDrawn="1"/>
        </p:nvSpPr>
        <p:spPr>
          <a:xfrm>
            <a:off x="800919" y="625655"/>
            <a:ext cx="3164328" cy="369332"/>
          </a:xfrm>
          <a:prstGeom prst="rect">
            <a:avLst/>
          </a:prstGeom>
        </p:spPr>
        <p:txBody>
          <a:bodyPr wrap="none" lIns="0" tIns="0" rIns="0" bIns="0">
            <a:spAutoFit/>
          </a:bodyPr>
          <a:lstStyle/>
          <a:p>
            <a:r>
              <a:rPr lang="en-US" sz="2400" b="1" dirty="0">
                <a:solidFill>
                  <a:schemeClr val="tx2"/>
                </a:solidFill>
              </a:rPr>
              <a:t>Navigating text styles</a:t>
            </a:r>
          </a:p>
        </p:txBody>
      </p:sp>
      <p:pic>
        <p:nvPicPr>
          <p:cNvPr id="23" name="Picture 22" descr="A picture containing device, meter&#10;&#10;Description automatically generated">
            <a:extLst>
              <a:ext uri="{FF2B5EF4-FFF2-40B4-BE49-F238E27FC236}">
                <a16:creationId xmlns:a16="http://schemas.microsoft.com/office/drawing/2014/main" id="{2E9A5B43-D270-4E11-9B02-369B85862A8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sp>
        <p:nvSpPr>
          <p:cNvPr id="24" name="Rectangle 23">
            <a:extLst>
              <a:ext uri="{FF2B5EF4-FFF2-40B4-BE49-F238E27FC236}">
                <a16:creationId xmlns:a16="http://schemas.microsoft.com/office/drawing/2014/main" id="{C693921F-6BE1-4432-8D8B-025AB3CFFE9A}"/>
              </a:ext>
            </a:extLst>
          </p:cNvPr>
          <p:cNvSpPr/>
          <p:nvPr userDrawn="1"/>
        </p:nvSpPr>
        <p:spPr>
          <a:xfrm>
            <a:off x="5017293" y="1223964"/>
            <a:ext cx="340519" cy="188117"/>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8FCE6E67-9BE9-4D36-8EC6-3D2F5B340CF3}"/>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5203323" y="1193270"/>
            <a:ext cx="2047875" cy="1323975"/>
          </a:xfrm>
          <a:prstGeom prst="rect">
            <a:avLst/>
          </a:prstGeom>
        </p:spPr>
      </p:pic>
      <p:pic>
        <p:nvPicPr>
          <p:cNvPr id="47" name="Picture 46">
            <a:extLst>
              <a:ext uri="{FF2B5EF4-FFF2-40B4-BE49-F238E27FC236}">
                <a16:creationId xmlns:a16="http://schemas.microsoft.com/office/drawing/2014/main" id="{F644CC86-F22A-4778-A5A5-DD1692C17D55}"/>
              </a:ext>
            </a:extLst>
          </p:cNvPr>
          <p:cNvPicPr>
            <a:picLocks noChangeAspect="1"/>
          </p:cNvPicPr>
          <p:nvPr userDrawn="1"/>
        </p:nvPicPr>
        <p:blipFill>
          <a:blip r:embed="rId4">
            <a:extLst>
              <a:ext uri="{28A0092B-C50C-407E-A947-70E740481C1C}">
                <a14:useLocalDpi xmlns:a14="http://schemas.microsoft.com/office/drawing/2010/main" val="0"/>
              </a:ext>
            </a:extLst>
          </a:blip>
          <a:stretch/>
        </p:blipFill>
        <p:spPr>
          <a:xfrm>
            <a:off x="3155448" y="1193270"/>
            <a:ext cx="2047875" cy="1323975"/>
          </a:xfrm>
          <a:prstGeom prst="rect">
            <a:avLst/>
          </a:prstGeom>
        </p:spPr>
      </p:pic>
      <p:sp>
        <p:nvSpPr>
          <p:cNvPr id="48" name="Rectangle 47">
            <a:extLst>
              <a:ext uri="{FF2B5EF4-FFF2-40B4-BE49-F238E27FC236}">
                <a16:creationId xmlns:a16="http://schemas.microsoft.com/office/drawing/2014/main" id="{5FA619E1-2123-4C9B-92CA-661F2069437D}"/>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BF7C738-C4EE-439C-96A4-A994EFCB0D2E}"/>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1D7EDDB-E844-46E4-89F5-528F81A63A63}"/>
              </a:ext>
            </a:extLst>
          </p:cNvPr>
          <p:cNvSpPr/>
          <p:nvPr userDrawn="1"/>
        </p:nvSpPr>
        <p:spPr>
          <a:xfrm>
            <a:off x="5206012" y="2003968"/>
            <a:ext cx="2045186" cy="5088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A10AD6B-B087-4F26-AB37-404244046F67}"/>
              </a:ext>
            </a:extLst>
          </p:cNvPr>
          <p:cNvSpPr/>
          <p:nvPr userDrawn="1"/>
        </p:nvSpPr>
        <p:spPr>
          <a:xfrm>
            <a:off x="3150685" y="2003967"/>
            <a:ext cx="2045493" cy="5088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Connector: Elbow 51">
            <a:extLst>
              <a:ext uri="{FF2B5EF4-FFF2-40B4-BE49-F238E27FC236}">
                <a16:creationId xmlns:a16="http://schemas.microsoft.com/office/drawing/2014/main" id="{7055443B-3730-4CA9-91BA-103C00717E6C}"/>
              </a:ext>
            </a:extLst>
          </p:cNvPr>
          <p:cNvCxnSpPr>
            <a:stCxn id="49" idx="2"/>
            <a:endCxn id="51" idx="0"/>
          </p:cNvCxnSpPr>
          <p:nvPr userDrawn="1"/>
        </p:nvCxnSpPr>
        <p:spPr>
          <a:xfrm rot="5400000">
            <a:off x="4339809" y="1246265"/>
            <a:ext cx="591325" cy="924078"/>
          </a:xfrm>
          <a:prstGeom prst="bentConnector3">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F7097EC-56CB-4A7F-AB54-489E1394D630}"/>
              </a:ext>
            </a:extLst>
          </p:cNvPr>
          <p:cNvCxnSpPr>
            <a:cxnSpLocks/>
            <a:stCxn id="48" idx="2"/>
            <a:endCxn id="50" idx="0"/>
          </p:cNvCxnSpPr>
          <p:nvPr userDrawn="1"/>
        </p:nvCxnSpPr>
        <p:spPr>
          <a:xfrm rot="16200000" flipH="1">
            <a:off x="5473361" y="1248724"/>
            <a:ext cx="591326" cy="919162"/>
          </a:xfrm>
          <a:prstGeom prst="bentConnector3">
            <a:avLst>
              <a:gd name="adj1" fmla="val 50000"/>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973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a:t>Click to edit Master title style</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4" name="Footer Placeholder 3">
            <a:extLst>
              <a:ext uri="{FF2B5EF4-FFF2-40B4-BE49-F238E27FC236}">
                <a16:creationId xmlns:a16="http://schemas.microsoft.com/office/drawing/2014/main" id="{8BDA956B-AC53-6C45-9F86-BE769AB39078}"/>
              </a:ext>
            </a:extLst>
          </p:cNvPr>
          <p:cNvSpPr>
            <a:spLocks noGrp="1"/>
          </p:cNvSpPr>
          <p:nvPr>
            <p:ph type="ftr" sz="quarter" idx="13"/>
          </p:nvPr>
        </p:nvSpPr>
        <p:spPr/>
        <p:txBody>
          <a:bodyPr/>
          <a:lstStyle/>
          <a:p>
            <a:r>
              <a:rPr lang="en-GB"/>
              <a:t>Confidential</a:t>
            </a:r>
          </a:p>
        </p:txBody>
      </p:sp>
    </p:spTree>
    <p:extLst>
      <p:ext uri="{BB962C8B-B14F-4D97-AF65-F5344CB8AC3E}">
        <p14:creationId xmlns:p14="http://schemas.microsoft.com/office/powerpoint/2010/main" val="14721094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struction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FD60F-62BB-450D-808E-2B06F0909D2B}"/>
              </a:ext>
            </a:extLst>
          </p:cNvPr>
          <p:cNvSpPr/>
          <p:nvPr userDrawn="1"/>
        </p:nvSpPr>
        <p:spPr>
          <a:xfrm>
            <a:off x="4872037" y="1957388"/>
            <a:ext cx="6505576" cy="2941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userDrawn="1"/>
        </p:nvSpPr>
        <p:spPr>
          <a:xfrm>
            <a:off x="814387" y="1957387"/>
            <a:ext cx="3446463" cy="29416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Headings</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Placeholders for slide titles exist on most slides. Do not rearrange or reformat these placeholders. If you do so accidentally, any reformatting can be returned to the original style by clicking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Reset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Footers</a:t>
            </a:r>
            <a:b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Ensure footers are consistent by building your presentation from only one theme.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edit footers on individual slides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add/edit footer content, go to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Insert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Header &amp; Footer</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p:txBody>
      </p:sp>
      <p:sp>
        <p:nvSpPr>
          <p:cNvPr id="8" name="TextBox 7"/>
          <p:cNvSpPr txBox="1"/>
          <p:nvPr userDrawn="1"/>
        </p:nvSpPr>
        <p:spPr>
          <a:xfrm>
            <a:off x="5088430" y="2131062"/>
            <a:ext cx="6102348" cy="2623818"/>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a:t>
            </a:r>
            <a:b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 occur from dragging in slides from other templates.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realign broken footers, first ensure that all slides are based on ONE master theme.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mn-ea"/>
                <a:cs typeface="+mn-cs"/>
              </a:rPr>
              <a:t>1. </a:t>
            </a:r>
            <a:r>
              <a:rPr kumimoji="0" lang="en-US" sz="1100" b="0" i="0" u="none" strike="noStrike" kern="1200" cap="none" spc="0" normalizeH="0" baseline="0" noProof="0" dirty="0">
                <a:ln>
                  <a:noFill/>
                </a:ln>
                <a:solidFill>
                  <a:schemeClr val="tx2"/>
                </a:solidFill>
                <a:effectLst/>
                <a:uLnTx/>
                <a:uFillTx/>
                <a:latin typeface="+mn-lt"/>
                <a:ea typeface="+mn-ea"/>
                <a:cs typeface="+mn-cs"/>
              </a:rPr>
              <a:t>To make this process as simple as possible, delete the layouts that are NOT used in your presentation. From </a:t>
            </a:r>
            <a:r>
              <a:rPr kumimoji="0" lang="en-US" sz="1100" b="0" i="0" u="sng" strike="noStrike" kern="1200" cap="none" spc="0" normalizeH="0" baseline="0" noProof="0" dirty="0">
                <a:ln>
                  <a:noFill/>
                </a:ln>
                <a:solidFill>
                  <a:schemeClr val="tx2"/>
                </a:solidFill>
                <a:effectLst/>
                <a:uLnTx/>
                <a:uFillTx/>
                <a:latin typeface="+mn-lt"/>
                <a:ea typeface="+mn-ea"/>
                <a:cs typeface="+mn-cs"/>
              </a:rPr>
              <a:t>Slide Master view</a:t>
            </a:r>
            <a:r>
              <a:rPr kumimoji="0" lang="en-US" sz="1100" b="0" i="0" u="none" strike="noStrike" kern="1200" cap="none" spc="0" normalizeH="0" baseline="0" noProof="0" dirty="0">
                <a:ln>
                  <a:noFill/>
                </a:ln>
                <a:solidFill>
                  <a:schemeClr val="tx2"/>
                </a:solidFill>
                <a:effectLst/>
                <a:uLnTx/>
                <a:uFillTx/>
                <a:latin typeface="+mn-lt"/>
                <a:ea typeface="+mn-ea"/>
                <a:cs typeface="+mn-cs"/>
              </a:rPr>
              <a:t>, select all layouts in the master theme(s) and press the delete button. </a:t>
            </a:r>
            <a:r>
              <a:rPr kumimoji="0" lang="en-US" sz="1100" b="0" i="1" u="none" strike="noStrike" kern="1200" cap="none" spc="0" normalizeH="0" baseline="0" noProof="0" dirty="0">
                <a:ln>
                  <a:noFill/>
                </a:ln>
                <a:solidFill>
                  <a:schemeClr val="tx2"/>
                </a:solidFill>
                <a:effectLst/>
                <a:uLnTx/>
                <a:uFillTx/>
                <a:latin typeface="+mn-lt"/>
                <a:ea typeface="+mn-ea"/>
                <a:cs typeface="+mn-cs"/>
              </a:rPr>
              <a:t>Only the layouts that ARE used in your presentation will remain</a:t>
            </a:r>
            <a:r>
              <a:rPr kumimoji="0" lang="en-US" sz="1100" b="0" i="0" u="none" strike="noStrike" kern="1200" cap="none" spc="0" normalizeH="0" baseline="0" noProof="0" dirty="0">
                <a:ln>
                  <a:noFill/>
                </a:ln>
                <a:solidFill>
                  <a:schemeClr val="tx2"/>
                </a:solidFill>
                <a:effectLst/>
                <a:uLnTx/>
                <a:uFillTx/>
                <a:latin typeface="+mn-lt"/>
                <a:ea typeface="+mn-ea"/>
                <a:cs typeface="+mn-cs"/>
              </a:rPr>
              <a:t>.</a:t>
            </a:r>
            <a:r>
              <a:rPr kumimoji="0" lang="en-US" sz="1100" b="0" i="0" u="sng" strike="noStrike" kern="1200" cap="none" spc="0" normalizeH="0" baseline="0" noProof="0" dirty="0">
                <a:ln>
                  <a:noFill/>
                </a:ln>
                <a:solidFill>
                  <a:schemeClr val="tx2"/>
                </a:solidFill>
                <a:effectLst/>
                <a:uLnTx/>
                <a:uFillTx/>
                <a:latin typeface="+mn-lt"/>
                <a:ea typeface="+mn-ea"/>
                <a:cs typeface="+mn-cs"/>
              </a:rPr>
              <a:t> </a:t>
            </a:r>
            <a:endPar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2.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Now, find the layout in the master theme with a misaligned header or footer. Delete the header/footer placeholders on that layout. Next, from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Master view</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check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a:t>
            </a:r>
            <a:b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and/or Footer box</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to reset the placeholder(s). Repeat this for each layout as needed.</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3.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reset footers throughout the document, go to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Insert tab</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select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 &amp; Footer</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then uncheck all options and click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This will remove all footers from your presentation slides.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4.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Then, following the same steps as above, check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Number and Footer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(ensure text is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correct in all fields), then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again.</a:t>
            </a:r>
          </a:p>
        </p:txBody>
      </p:sp>
      <p:sp>
        <p:nvSpPr>
          <p:cNvPr id="9" name="TextBox 8">
            <a:extLst>
              <a:ext uri="{FF2B5EF4-FFF2-40B4-BE49-F238E27FC236}">
                <a16:creationId xmlns:a16="http://schemas.microsoft.com/office/drawing/2014/main" id="{12C1CD57-3CE7-4CCD-9BEC-9A7FA8360F6B}"/>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0" name="Rectangle 9">
            <a:extLst>
              <a:ext uri="{FF2B5EF4-FFF2-40B4-BE49-F238E27FC236}">
                <a16:creationId xmlns:a16="http://schemas.microsoft.com/office/drawing/2014/main" id="{688D5E59-EE7D-4BA3-8290-F52F6D2F51EF}"/>
              </a:ext>
            </a:extLst>
          </p:cNvPr>
          <p:cNvSpPr/>
          <p:nvPr userDrawn="1"/>
        </p:nvSpPr>
        <p:spPr>
          <a:xfrm>
            <a:off x="800919" y="625655"/>
            <a:ext cx="2976777" cy="738664"/>
          </a:xfrm>
          <a:prstGeom prst="rect">
            <a:avLst/>
          </a:prstGeom>
        </p:spPr>
        <p:txBody>
          <a:bodyPr wrap="none" lIns="0" tIns="0" rIns="0" bIns="0">
            <a:spAutoFit/>
          </a:bodyPr>
          <a:lstStyle/>
          <a:p>
            <a:r>
              <a:rPr lang="en-US" sz="2400" b="1" dirty="0">
                <a:solidFill>
                  <a:schemeClr val="tx2"/>
                </a:solidFill>
              </a:rPr>
              <a:t>Headers and footers</a:t>
            </a:r>
          </a:p>
          <a:p>
            <a:endParaRPr lang="en-US" sz="2400" b="1" dirty="0">
              <a:solidFill>
                <a:schemeClr val="tx2"/>
              </a:solidFill>
            </a:endParaRPr>
          </a:p>
        </p:txBody>
      </p:sp>
      <p:sp>
        <p:nvSpPr>
          <p:cNvPr id="11" name="Line 11">
            <a:extLst>
              <a:ext uri="{FF2B5EF4-FFF2-40B4-BE49-F238E27FC236}">
                <a16:creationId xmlns:a16="http://schemas.microsoft.com/office/drawing/2014/main" id="{4E68627D-C3EF-41B5-993E-282DB402BF03}"/>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A picture containing device, meter&#10;&#10;Description automatically generated">
            <a:extLst>
              <a:ext uri="{FF2B5EF4-FFF2-40B4-BE49-F238E27FC236}">
                <a16:creationId xmlns:a16="http://schemas.microsoft.com/office/drawing/2014/main" id="{D52F8B21-4B2C-4359-8671-CF0462FD736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sp>
        <p:nvSpPr>
          <p:cNvPr id="13" name="Rectangle 12">
            <a:extLst>
              <a:ext uri="{FF2B5EF4-FFF2-40B4-BE49-F238E27FC236}">
                <a16:creationId xmlns:a16="http://schemas.microsoft.com/office/drawing/2014/main" id="{98CA67F3-2E0D-4130-B05D-5FE9726886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A6667F7-F147-4C09-9455-62CD2ACCB0F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6399" y="5071196"/>
            <a:ext cx="10584000" cy="800100"/>
          </a:xfrm>
          <a:prstGeom prst="rect">
            <a:avLst/>
          </a:prstGeom>
        </p:spPr>
      </p:pic>
      <p:sp>
        <p:nvSpPr>
          <p:cNvPr id="17" name="Rectangle 16">
            <a:extLst>
              <a:ext uri="{FF2B5EF4-FFF2-40B4-BE49-F238E27FC236}">
                <a16:creationId xmlns:a16="http://schemas.microsoft.com/office/drawing/2014/main" id="{346BF0C8-B624-43FA-9E0A-452FB3DB6E26}"/>
              </a:ext>
            </a:extLst>
          </p:cNvPr>
          <p:cNvSpPr/>
          <p:nvPr userDrawn="1"/>
        </p:nvSpPr>
        <p:spPr>
          <a:xfrm>
            <a:off x="7330440" y="5257488"/>
            <a:ext cx="36433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917F81D-AF64-4987-A098-BE244A8BA22A}"/>
              </a:ext>
            </a:extLst>
          </p:cNvPr>
          <p:cNvSpPr/>
          <p:nvPr userDrawn="1"/>
        </p:nvSpPr>
        <p:spPr>
          <a:xfrm>
            <a:off x="3281680" y="4724400"/>
            <a:ext cx="4236720" cy="518160"/>
          </a:xfrm>
          <a:custGeom>
            <a:avLst/>
            <a:gdLst>
              <a:gd name="connsiteX0" fmla="*/ 0 w 4236720"/>
              <a:gd name="connsiteY0" fmla="*/ 0 h 518160"/>
              <a:gd name="connsiteX1" fmla="*/ 1432560 w 4236720"/>
              <a:gd name="connsiteY1" fmla="*/ 0 h 518160"/>
              <a:gd name="connsiteX2" fmla="*/ 1432560 w 4236720"/>
              <a:gd name="connsiteY2" fmla="*/ 264160 h 518160"/>
              <a:gd name="connsiteX3" fmla="*/ 4236720 w 4236720"/>
              <a:gd name="connsiteY3" fmla="*/ 264160 h 518160"/>
              <a:gd name="connsiteX4" fmla="*/ 4236720 w 4236720"/>
              <a:gd name="connsiteY4" fmla="*/ 51816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518160">
                <a:moveTo>
                  <a:pt x="0" y="0"/>
                </a:moveTo>
                <a:lnTo>
                  <a:pt x="1432560" y="0"/>
                </a:lnTo>
                <a:lnTo>
                  <a:pt x="1432560" y="264160"/>
                </a:lnTo>
                <a:lnTo>
                  <a:pt x="4236720" y="264160"/>
                </a:lnTo>
                <a:lnTo>
                  <a:pt x="4236720" y="51816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119F927-0C00-4057-A6AD-E74DEEC9ABA7}"/>
              </a:ext>
            </a:extLst>
          </p:cNvPr>
          <p:cNvSpPr/>
          <p:nvPr userDrawn="1"/>
        </p:nvSpPr>
        <p:spPr>
          <a:xfrm>
            <a:off x="2403871" y="1499541"/>
            <a:ext cx="2133600" cy="1574800"/>
          </a:xfrm>
          <a:custGeom>
            <a:avLst/>
            <a:gdLst>
              <a:gd name="connsiteX0" fmla="*/ 1584960 w 2133600"/>
              <a:gd name="connsiteY0" fmla="*/ 1574800 h 1574800"/>
              <a:gd name="connsiteX1" fmla="*/ 2133600 w 2133600"/>
              <a:gd name="connsiteY1" fmla="*/ 1574800 h 1574800"/>
              <a:gd name="connsiteX2" fmla="*/ 2133600 w 2133600"/>
              <a:gd name="connsiteY2" fmla="*/ 487680 h 1574800"/>
              <a:gd name="connsiteX3" fmla="*/ 0 w 2133600"/>
              <a:gd name="connsiteY3" fmla="*/ 487680 h 1574800"/>
              <a:gd name="connsiteX4" fmla="*/ 0 w 2133600"/>
              <a:gd name="connsiteY4" fmla="*/ 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574800">
                <a:moveTo>
                  <a:pt x="1584960" y="1574800"/>
                </a:moveTo>
                <a:lnTo>
                  <a:pt x="2133600" y="1574800"/>
                </a:lnTo>
                <a:lnTo>
                  <a:pt x="2133600" y="487680"/>
                </a:lnTo>
                <a:lnTo>
                  <a:pt x="0" y="48768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731444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nstructions 4">
    <p:spTree>
      <p:nvGrpSpPr>
        <p:cNvPr id="1" name=""/>
        <p:cNvGrpSpPr/>
        <p:nvPr/>
      </p:nvGrpSpPr>
      <p:grpSpPr>
        <a:xfrm>
          <a:off x="0" y="0"/>
          <a:ext cx="0" cy="0"/>
          <a:chOff x="0" y="0"/>
          <a:chExt cx="0" cy="0"/>
        </a:xfrm>
      </p:grpSpPr>
      <p:pic>
        <p:nvPicPr>
          <p:cNvPr id="11" name="Picture 10" descr="A picture containing device, meter&#10;&#10;Description automatically generated">
            <a:extLst>
              <a:ext uri="{FF2B5EF4-FFF2-40B4-BE49-F238E27FC236}">
                <a16:creationId xmlns:a16="http://schemas.microsoft.com/office/drawing/2014/main" id="{1341CDC2-B1AD-46A0-AAF9-340A4C4C94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pic>
        <p:nvPicPr>
          <p:cNvPr id="18" name="Picture 17">
            <a:extLst>
              <a:ext uri="{FF2B5EF4-FFF2-40B4-BE49-F238E27FC236}">
                <a16:creationId xmlns:a16="http://schemas.microsoft.com/office/drawing/2014/main" id="{1E92D15B-CFE8-4586-A871-3003B72435C2}"/>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203323" y="1193271"/>
            <a:ext cx="244977" cy="248180"/>
          </a:xfrm>
          <a:prstGeom prst="rect">
            <a:avLst/>
          </a:prstGeom>
        </p:spPr>
      </p:pic>
      <p:pic>
        <p:nvPicPr>
          <p:cNvPr id="19" name="Picture 18">
            <a:extLst>
              <a:ext uri="{FF2B5EF4-FFF2-40B4-BE49-F238E27FC236}">
                <a16:creationId xmlns:a16="http://schemas.microsoft.com/office/drawing/2014/main" id="{4F4303A3-1277-471D-819D-DB7875C2C664}"/>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58346" y="1193270"/>
            <a:ext cx="244977" cy="276755"/>
          </a:xfrm>
          <a:prstGeom prst="rect">
            <a:avLst/>
          </a:prstGeom>
        </p:spPr>
      </p:pic>
      <p:sp>
        <p:nvSpPr>
          <p:cNvPr id="22" name="TextBox 21"/>
          <p:cNvSpPr txBox="1"/>
          <p:nvPr userDrawn="1"/>
        </p:nvSpPr>
        <p:spPr>
          <a:xfrm>
            <a:off x="806399" y="1985944"/>
            <a:ext cx="8242351" cy="2913081"/>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If you are adding text to a placeholder, simply click within the placeholder, then begin typing.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Use the Indent tool to navigate preset text styles, rather than manually modifying text, adding bullets, etc.</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The simplest way to add content other than text to a placeholder is by clicking the icon at the center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of the placeholder and choosing the content you want to add.</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You can also drag an image file from your computer into the placeholder or right-click on the placeholder and use the menu that appears to place (and even change existing) content into the placeholder.</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8" name="TextBox 7"/>
          <p:cNvSpPr txBox="1"/>
          <p:nvPr userDrawn="1"/>
        </p:nvSpPr>
        <p:spPr>
          <a:xfrm>
            <a:off x="806399" y="4893717"/>
            <a:ext cx="10553952" cy="843523"/>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Margins and guidelines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When adding or resizing elements in your slide, refer to guidelines to maintain proper alignment, spacing and margins.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view guidelines, select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View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check the checkbox next to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p:txBody>
      </p:sp>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565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a:extLst>
              <a:ext uri="{FF2B5EF4-FFF2-40B4-BE49-F238E27FC236}">
                <a16:creationId xmlns:a16="http://schemas.microsoft.com/office/drawing/2014/main" id="{4D76683B-EC35-45EC-9B9E-826AB4185E4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868793-695A-437F-B4C9-351F06B880BA}"/>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FCDC32C-0E2C-4822-9E4F-B258F9A144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0588" y="2399618"/>
            <a:ext cx="1162050" cy="790575"/>
          </a:xfrm>
          <a:prstGeom prst="rect">
            <a:avLst/>
          </a:prstGeom>
          <a:ln w="6350">
            <a:solidFill>
              <a:schemeClr val="tx2"/>
            </a:solidFill>
          </a:ln>
        </p:spPr>
      </p:pic>
      <p:cxnSp>
        <p:nvCxnSpPr>
          <p:cNvPr id="7" name="Straight Arrow Connector 6">
            <a:extLst>
              <a:ext uri="{FF2B5EF4-FFF2-40B4-BE49-F238E27FC236}">
                <a16:creationId xmlns:a16="http://schemas.microsoft.com/office/drawing/2014/main" id="{5E210CCD-C92E-4ACD-95EC-A249B304AE00}"/>
              </a:ext>
            </a:extLst>
          </p:cNvPr>
          <p:cNvCxnSpPr>
            <a:cxnSpLocks/>
          </p:cNvCxnSpPr>
          <p:nvPr userDrawn="1"/>
        </p:nvCxnSpPr>
        <p:spPr>
          <a:xfrm>
            <a:off x="8710413" y="2683962"/>
            <a:ext cx="104160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23" name="Picture 22">
            <a:extLst>
              <a:ext uri="{FF2B5EF4-FFF2-40B4-BE49-F238E27FC236}">
                <a16:creationId xmlns:a16="http://schemas.microsoft.com/office/drawing/2014/main" id="{82CB623B-8383-48C8-92D9-21B551175835}"/>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806399" y="3917692"/>
            <a:ext cx="10584000" cy="800100"/>
          </a:xfrm>
          <a:prstGeom prst="rect">
            <a:avLst/>
          </a:prstGeom>
        </p:spPr>
      </p:pic>
      <p:sp>
        <p:nvSpPr>
          <p:cNvPr id="24" name="Rectangle 23">
            <a:extLst>
              <a:ext uri="{FF2B5EF4-FFF2-40B4-BE49-F238E27FC236}">
                <a16:creationId xmlns:a16="http://schemas.microsoft.com/office/drawing/2014/main" id="{BBBF40B4-45AB-4BD4-B35A-4CB0D49AD866}"/>
              </a:ext>
            </a:extLst>
          </p:cNvPr>
          <p:cNvSpPr/>
          <p:nvPr userDrawn="1"/>
        </p:nvSpPr>
        <p:spPr>
          <a:xfrm>
            <a:off x="3291840" y="4103984"/>
            <a:ext cx="48006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0CB3C5E-5444-4840-9CB4-A90E680F878D}"/>
              </a:ext>
            </a:extLst>
          </p:cNvPr>
          <p:cNvSpPr/>
          <p:nvPr userDrawn="1"/>
        </p:nvSpPr>
        <p:spPr>
          <a:xfrm>
            <a:off x="5200650" y="1419225"/>
            <a:ext cx="3724275" cy="695325"/>
          </a:xfrm>
          <a:custGeom>
            <a:avLst/>
            <a:gdLst>
              <a:gd name="connsiteX0" fmla="*/ 3552825 w 3724275"/>
              <a:gd name="connsiteY0" fmla="*/ 695325 h 695325"/>
              <a:gd name="connsiteX1" fmla="*/ 3724275 w 3724275"/>
              <a:gd name="connsiteY1" fmla="*/ 695325 h 695325"/>
              <a:gd name="connsiteX2" fmla="*/ 3724275 w 3724275"/>
              <a:gd name="connsiteY2" fmla="*/ 466725 h 695325"/>
              <a:gd name="connsiteX3" fmla="*/ 0 w 3724275"/>
              <a:gd name="connsiteY3" fmla="*/ 466725 h 695325"/>
              <a:gd name="connsiteX4" fmla="*/ 0 w 3724275"/>
              <a:gd name="connsiteY4" fmla="*/ 0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695325">
                <a:moveTo>
                  <a:pt x="3552825" y="695325"/>
                </a:moveTo>
                <a:lnTo>
                  <a:pt x="3724275" y="695325"/>
                </a:lnTo>
                <a:lnTo>
                  <a:pt x="3724275" y="466725"/>
                </a:lnTo>
                <a:lnTo>
                  <a:pt x="0" y="466725"/>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27" name="Freeform: Shape 26">
            <a:extLst>
              <a:ext uri="{FF2B5EF4-FFF2-40B4-BE49-F238E27FC236}">
                <a16:creationId xmlns:a16="http://schemas.microsoft.com/office/drawing/2014/main" id="{EC2B33CA-FABC-4792-9A2E-237FAEB0548B}"/>
              </a:ext>
            </a:extLst>
          </p:cNvPr>
          <p:cNvSpPr/>
          <p:nvPr userDrawn="1"/>
        </p:nvSpPr>
        <p:spPr>
          <a:xfrm>
            <a:off x="2962275" y="4610100"/>
            <a:ext cx="542925" cy="400050"/>
          </a:xfrm>
          <a:custGeom>
            <a:avLst/>
            <a:gdLst>
              <a:gd name="connsiteX0" fmla="*/ 0 w 542925"/>
              <a:gd name="connsiteY0" fmla="*/ 400050 h 400050"/>
              <a:gd name="connsiteX1" fmla="*/ 542925 w 542925"/>
              <a:gd name="connsiteY1" fmla="*/ 400050 h 400050"/>
              <a:gd name="connsiteX2" fmla="*/ 542925 w 542925"/>
              <a:gd name="connsiteY2" fmla="*/ 0 h 400050"/>
            </a:gdLst>
            <a:ahLst/>
            <a:cxnLst>
              <a:cxn ang="0">
                <a:pos x="connsiteX0" y="connsiteY0"/>
              </a:cxn>
              <a:cxn ang="0">
                <a:pos x="connsiteX1" y="connsiteY1"/>
              </a:cxn>
              <a:cxn ang="0">
                <a:pos x="connsiteX2" y="connsiteY2"/>
              </a:cxn>
            </a:cxnLst>
            <a:rect l="l" t="t" r="r" b="b"/>
            <a:pathLst>
              <a:path w="542925" h="400050">
                <a:moveTo>
                  <a:pt x="0" y="400050"/>
                </a:moveTo>
                <a:lnTo>
                  <a:pt x="542925" y="400050"/>
                </a:lnTo>
                <a:lnTo>
                  <a:pt x="542925"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1117827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1_Instructions 6">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020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TextBox 43">
            <a:extLst>
              <a:ext uri="{FF2B5EF4-FFF2-40B4-BE49-F238E27FC236}">
                <a16:creationId xmlns:a16="http://schemas.microsoft.com/office/drawing/2014/main" id="{EBC56938-B978-454C-814B-52EF090A2DE4}"/>
              </a:ext>
            </a:extLst>
          </p:cNvPr>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Tree>
    <p:extLst>
      <p:ext uri="{BB962C8B-B14F-4D97-AF65-F5344CB8AC3E}">
        <p14:creationId xmlns:p14="http://schemas.microsoft.com/office/powerpoint/2010/main" val="397095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nstructions 5">
    <p:spTree>
      <p:nvGrpSpPr>
        <p:cNvPr id="1" name=""/>
        <p:cNvGrpSpPr/>
        <p:nvPr/>
      </p:nvGrpSpPr>
      <p:grpSpPr>
        <a:xfrm>
          <a:off x="0" y="0"/>
          <a:ext cx="0" cy="0"/>
          <a:chOff x="0" y="0"/>
          <a:chExt cx="0" cy="0"/>
        </a:xfrm>
      </p:grpSpPr>
      <p:sp>
        <p:nvSpPr>
          <p:cNvPr id="22" name="TextBox 21"/>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grpSp>
        <p:nvGrpSpPr>
          <p:cNvPr id="2" name="Group 1"/>
          <p:cNvGrpSpPr/>
          <p:nvPr userDrawn="1"/>
        </p:nvGrpSpPr>
        <p:grpSpPr>
          <a:xfrm>
            <a:off x="6750504" y="1957388"/>
            <a:ext cx="4358367" cy="3743964"/>
            <a:chOff x="6660017" y="1600200"/>
            <a:chExt cx="4358367" cy="3743964"/>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660017" y="1600200"/>
              <a:ext cx="4358367" cy="3672960"/>
            </a:xfrm>
            <a:prstGeom prst="rect">
              <a:avLst/>
            </a:prstGeom>
            <a:ln w="3175">
              <a:solidFill>
                <a:schemeClr val="bg1">
                  <a:lumMod val="85000"/>
                </a:schemeClr>
              </a:solidFill>
            </a:ln>
            <a:effectLst>
              <a:outerShdw blurRad="50800" dist="38100" dir="2700000" algn="tl" rotWithShape="0">
                <a:prstClr val="black">
                  <a:alpha val="20000"/>
                </a:prstClr>
              </a:outerShdw>
            </a:effectLst>
          </p:spPr>
        </p:pic>
        <p:sp>
          <p:nvSpPr>
            <p:cNvPr id="15" name="Rectangle 14"/>
            <p:cNvSpPr/>
            <p:nvPr userDrawn="1"/>
          </p:nvSpPr>
          <p:spPr>
            <a:xfrm>
              <a:off x="7336347" y="4672071"/>
              <a:ext cx="1395885" cy="672093"/>
            </a:xfrm>
            <a:prstGeom prst="rect">
              <a:avLst/>
            </a:prstGeom>
            <a:solidFill>
              <a:srgbClr val="00B9E4">
                <a:alpha val="30000"/>
              </a:srgbClr>
            </a:solidFill>
            <a:ln w="28575">
              <a:solidFill>
                <a:srgbClr val="00B9E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218A6AA-401A-4A4F-AE36-B98DAC109E90}"/>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0340554-76DF-4F7B-9419-1F2F45360183}"/>
              </a:ext>
            </a:extLst>
          </p:cNvPr>
          <p:cNvSpPr/>
          <p:nvPr userDrawn="1"/>
        </p:nvSpPr>
        <p:spPr>
          <a:xfrm>
            <a:off x="800919" y="625655"/>
            <a:ext cx="6718827" cy="369332"/>
          </a:xfrm>
          <a:prstGeom prst="rect">
            <a:avLst/>
          </a:prstGeom>
        </p:spPr>
        <p:txBody>
          <a:bodyPr wrap="none" lIns="0" tIns="0" rIns="0" bIns="0">
            <a:spAutoFit/>
          </a:bodyPr>
          <a:lstStyle/>
          <a:p>
            <a:r>
              <a:rPr lang="en-GB" sz="2400" b="1" dirty="0">
                <a:solidFill>
                  <a:schemeClr val="tx2"/>
                </a:solidFill>
              </a:rPr>
              <a:t>Transferring content from other presentations</a:t>
            </a:r>
          </a:p>
        </p:txBody>
      </p:sp>
      <p:sp>
        <p:nvSpPr>
          <p:cNvPr id="14" name="Line 11">
            <a:extLst>
              <a:ext uri="{FF2B5EF4-FFF2-40B4-BE49-F238E27FC236}">
                <a16:creationId xmlns:a16="http://schemas.microsoft.com/office/drawing/2014/main" id="{4EDC4516-1146-4E75-9CC5-8609D4A05B57}"/>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71692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nstructions 6">
    <p:spTree>
      <p:nvGrpSpPr>
        <p:cNvPr id="1" name=""/>
        <p:cNvGrpSpPr/>
        <p:nvPr/>
      </p:nvGrpSpPr>
      <p:grpSpPr>
        <a:xfrm>
          <a:off x="0" y="0"/>
          <a:ext cx="0" cy="0"/>
          <a:chOff x="0" y="0"/>
          <a:chExt cx="0" cy="0"/>
        </a:xfrm>
      </p:grpSpPr>
      <p:sp>
        <p:nvSpPr>
          <p:cNvPr id="22" name="TextBox 21"/>
          <p:cNvSpPr txBox="1"/>
          <p:nvPr userDrawn="1"/>
        </p:nvSpPr>
        <p:spPr>
          <a:xfrm>
            <a:off x="814387" y="1957388"/>
            <a:ext cx="3259773"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Consistency</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make formatting consistent, ensure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all your slides are based on ONE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master theme.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Guides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Use guides to properly align objects on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 slide. To turn on Guides, check </a:t>
            </a: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under the </a:t>
            </a: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View</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tab or right-click on-slide.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Background</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Alternate background colors for some layouts are available in the Master theme. To change the background of your slide,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and select the layout with the preferred background color in the drop down menu.</a:t>
            </a:r>
          </a:p>
        </p:txBody>
      </p:sp>
      <p:sp>
        <p:nvSpPr>
          <p:cNvPr id="8" name="TextBox 7"/>
          <p:cNvSpPr txBox="1"/>
          <p:nvPr userDrawn="1"/>
        </p:nvSpPr>
        <p:spPr>
          <a:xfrm>
            <a:off x="7923212" y="1957388"/>
            <a:ext cx="3659187"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Font</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Only use Arial font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Don’t use Capita font.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Search</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&gt;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Replace Fonts </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function to replace all fonts in your presentation. Use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tools to navigate preset text styles.</a:t>
            </a:r>
            <a:endPar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Punctuation and case</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use periods at the end of a slide title. Capita uses sentence case, so only capitalize the first word and proper nouns in headlines.</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PPT vs PDF</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Do not send the a PowerPoint file to a client. Instead, export as PDF and send the PDF file. </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Transitions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Always use the Fade transition </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for presentations.</a:t>
            </a:r>
          </a:p>
        </p:txBody>
      </p:sp>
      <p:sp>
        <p:nvSpPr>
          <p:cNvPr id="11" name="TextBox 10">
            <a:extLst>
              <a:ext uri="{FF2B5EF4-FFF2-40B4-BE49-F238E27FC236}">
                <a16:creationId xmlns:a16="http://schemas.microsoft.com/office/drawing/2014/main" id="{635B1055-4532-4EB0-81BB-EA4467AAA888}"/>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2" name="Rectangle 11">
            <a:extLst>
              <a:ext uri="{FF2B5EF4-FFF2-40B4-BE49-F238E27FC236}">
                <a16:creationId xmlns:a16="http://schemas.microsoft.com/office/drawing/2014/main" id="{FCA3493E-C4C3-46CC-9154-FA58F039BE41}"/>
              </a:ext>
            </a:extLst>
          </p:cNvPr>
          <p:cNvSpPr/>
          <p:nvPr userDrawn="1"/>
        </p:nvSpPr>
        <p:spPr>
          <a:xfrm>
            <a:off x="800919" y="625655"/>
            <a:ext cx="3021661" cy="369332"/>
          </a:xfrm>
          <a:prstGeom prst="rect">
            <a:avLst/>
          </a:prstGeom>
        </p:spPr>
        <p:txBody>
          <a:bodyPr wrap="none" lIns="0" tIns="0" rIns="0" bIns="0">
            <a:spAutoFit/>
          </a:bodyPr>
          <a:lstStyle/>
          <a:p>
            <a:r>
              <a:rPr lang="en-GB" sz="2400" b="1" dirty="0">
                <a:solidFill>
                  <a:schemeClr val="tx2"/>
                </a:solidFill>
              </a:rPr>
              <a:t>Additional quick tips</a:t>
            </a:r>
          </a:p>
        </p:txBody>
      </p:sp>
      <p:sp>
        <p:nvSpPr>
          <p:cNvPr id="13" name="Line 11">
            <a:extLst>
              <a:ext uri="{FF2B5EF4-FFF2-40B4-BE49-F238E27FC236}">
                <a16:creationId xmlns:a16="http://schemas.microsoft.com/office/drawing/2014/main" id="{1B3B0574-8A7A-40F9-BAF6-12E753EEB523}"/>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picture containing device, meter&#10;&#10;Description automatically generated">
            <a:extLst>
              <a:ext uri="{FF2B5EF4-FFF2-40B4-BE49-F238E27FC236}">
                <a16:creationId xmlns:a16="http://schemas.microsoft.com/office/drawing/2014/main" id="{669E7B58-0984-4458-ABC4-35E808A926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400" y="979488"/>
            <a:ext cx="10584000" cy="800099"/>
          </a:xfrm>
          <a:prstGeom prst="rect">
            <a:avLst/>
          </a:prstGeom>
        </p:spPr>
      </p:pic>
      <p:sp>
        <p:nvSpPr>
          <p:cNvPr id="9" name="Rectangle 8">
            <a:extLst>
              <a:ext uri="{FF2B5EF4-FFF2-40B4-BE49-F238E27FC236}">
                <a16:creationId xmlns:a16="http://schemas.microsoft.com/office/drawing/2014/main" id="{40D064CC-B1CE-4BF5-A1B8-01EA9B8CC05A}"/>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16BB0B-85FC-4E53-960A-D3DE1E3A6B6B}"/>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E7E321C-E38B-450A-B236-9CE42315B7B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203323" y="1193271"/>
            <a:ext cx="244977" cy="248180"/>
          </a:xfrm>
          <a:prstGeom prst="rect">
            <a:avLst/>
          </a:prstGeom>
        </p:spPr>
      </p:pic>
      <p:pic>
        <p:nvPicPr>
          <p:cNvPr id="15" name="Picture 14">
            <a:extLst>
              <a:ext uri="{FF2B5EF4-FFF2-40B4-BE49-F238E27FC236}">
                <a16:creationId xmlns:a16="http://schemas.microsoft.com/office/drawing/2014/main" id="{E03322C2-AE22-44C1-A65E-0109ABFEC506}"/>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58346" y="1193270"/>
            <a:ext cx="244977" cy="276755"/>
          </a:xfrm>
          <a:prstGeom prst="rect">
            <a:avLst/>
          </a:prstGeom>
        </p:spPr>
      </p:pic>
      <p:sp>
        <p:nvSpPr>
          <p:cNvPr id="16" name="Rectangle 15">
            <a:extLst>
              <a:ext uri="{FF2B5EF4-FFF2-40B4-BE49-F238E27FC236}">
                <a16:creationId xmlns:a16="http://schemas.microsoft.com/office/drawing/2014/main" id="{6739E8FE-7A30-4D7D-BCA8-AAD15FC240E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C89C1-445C-4EF2-BD65-CFA43C8337A9}"/>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661B2B-F918-4666-B803-68FF37598E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ell phone&#10;&#10;Description automatically generated">
            <a:extLst>
              <a:ext uri="{FF2B5EF4-FFF2-40B4-BE49-F238E27FC236}">
                <a16:creationId xmlns:a16="http://schemas.microsoft.com/office/drawing/2014/main" id="{928CE81D-7359-45F5-874D-29753D52CBB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762250" y="1245519"/>
            <a:ext cx="1885950" cy="72923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D2192C0-9697-4207-B581-AA63749699D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60850" y="2938463"/>
            <a:ext cx="3371850" cy="2047875"/>
          </a:xfrm>
          <a:prstGeom prst="rect">
            <a:avLst/>
          </a:prstGeom>
        </p:spPr>
      </p:pic>
      <p:cxnSp>
        <p:nvCxnSpPr>
          <p:cNvPr id="19" name="Straight Arrow Connector 18">
            <a:extLst>
              <a:ext uri="{FF2B5EF4-FFF2-40B4-BE49-F238E27FC236}">
                <a16:creationId xmlns:a16="http://schemas.microsoft.com/office/drawing/2014/main" id="{3A4C89DD-3B2D-44E9-B853-56494B932072}"/>
              </a:ext>
            </a:extLst>
          </p:cNvPr>
          <p:cNvCxnSpPr/>
          <p:nvPr userDrawn="1"/>
        </p:nvCxnSpPr>
        <p:spPr>
          <a:xfrm>
            <a:off x="1554480" y="3073193"/>
            <a:ext cx="256032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0" name="Freeform: Shape 19">
            <a:extLst>
              <a:ext uri="{FF2B5EF4-FFF2-40B4-BE49-F238E27FC236}">
                <a16:creationId xmlns:a16="http://schemas.microsoft.com/office/drawing/2014/main" id="{3CD8EBBD-ADAA-4B56-AA9D-D743890C8745}"/>
              </a:ext>
            </a:extLst>
          </p:cNvPr>
          <p:cNvSpPr/>
          <p:nvPr userDrawn="1"/>
        </p:nvSpPr>
        <p:spPr>
          <a:xfrm>
            <a:off x="3901440" y="1706880"/>
            <a:ext cx="3911600" cy="365760"/>
          </a:xfrm>
          <a:custGeom>
            <a:avLst/>
            <a:gdLst>
              <a:gd name="connsiteX0" fmla="*/ 3911600 w 3911600"/>
              <a:gd name="connsiteY0" fmla="*/ 365760 h 365760"/>
              <a:gd name="connsiteX1" fmla="*/ 0 w 3911600"/>
              <a:gd name="connsiteY1" fmla="*/ 365760 h 365760"/>
              <a:gd name="connsiteX2" fmla="*/ 0 w 3911600"/>
              <a:gd name="connsiteY2" fmla="*/ 0 h 365760"/>
            </a:gdLst>
            <a:ahLst/>
            <a:cxnLst>
              <a:cxn ang="0">
                <a:pos x="connsiteX0" y="connsiteY0"/>
              </a:cxn>
              <a:cxn ang="0">
                <a:pos x="connsiteX1" y="connsiteY1"/>
              </a:cxn>
              <a:cxn ang="0">
                <a:pos x="connsiteX2" y="connsiteY2"/>
              </a:cxn>
            </a:cxnLst>
            <a:rect l="l" t="t" r="r" b="b"/>
            <a:pathLst>
              <a:path w="3911600" h="365760">
                <a:moveTo>
                  <a:pt x="3911600" y="365760"/>
                </a:moveTo>
                <a:lnTo>
                  <a:pt x="0" y="36576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cxnSp>
        <p:nvCxnSpPr>
          <p:cNvPr id="23" name="Straight Arrow Connector 22">
            <a:extLst>
              <a:ext uri="{FF2B5EF4-FFF2-40B4-BE49-F238E27FC236}">
                <a16:creationId xmlns:a16="http://schemas.microsoft.com/office/drawing/2014/main" id="{31F9A2DF-F7FB-45CF-A0F8-AD068EB1C7B0}"/>
              </a:ext>
            </a:extLst>
          </p:cNvPr>
          <p:cNvCxnSpPr/>
          <p:nvPr userDrawn="1"/>
        </p:nvCxnSpPr>
        <p:spPr>
          <a:xfrm flipV="1">
            <a:off x="5200940" y="1499541"/>
            <a:ext cx="0" cy="573099"/>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699904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Team_1 row_White">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a:xfrm>
            <a:off x="807269" y="296861"/>
            <a:ext cx="10580059" cy="755904"/>
          </a:xfrm>
        </p:spPr>
        <p:txBody>
          <a:bodyPr/>
          <a:lstStyle>
            <a:lvl1pPr>
              <a:defRPr>
                <a:solidFill>
                  <a:schemeClr val="bg1"/>
                </a:solidFill>
              </a:defRPr>
            </a:lvl1pPr>
          </a:lstStyle>
          <a:p>
            <a:r>
              <a:rPr lang="en-US" dirty="0"/>
              <a:t>Click to edit Master title style</a:t>
            </a:r>
            <a:endParaRPr lang="en-GB" dirty="0"/>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solidFill>
                  <a:schemeClr val="bg1"/>
                </a:solidFill>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lvl1pPr>
              <a:defRPr>
                <a:solidFill>
                  <a:schemeClr val="bg1"/>
                </a:solidFill>
              </a:defRPr>
            </a:lvl1pPr>
          </a:lstStyle>
          <a:p>
            <a:fld id="{043C2FB7-9533-4568-9B8F-F5133F6949BD}" type="slidenum">
              <a:rPr lang="en-GB" smtClean="0"/>
              <a:pPr/>
              <a:t>‹#›</a:t>
            </a:fld>
            <a:endParaRPr lang="en-GB" dirty="0"/>
          </a:p>
        </p:txBody>
      </p:sp>
      <p:sp>
        <p:nvSpPr>
          <p:cNvPr id="7" name="Text Placeholder 2">
            <a:extLst>
              <a:ext uri="{FF2B5EF4-FFF2-40B4-BE49-F238E27FC236}">
                <a16:creationId xmlns:a16="http://schemas.microsoft.com/office/drawing/2014/main" id="{A527EBB0-62C4-4C03-B7F1-A13AD92C904B}"/>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27" name="Picture Placeholder 4">
            <a:extLst>
              <a:ext uri="{FF2B5EF4-FFF2-40B4-BE49-F238E27FC236}">
                <a16:creationId xmlns:a16="http://schemas.microsoft.com/office/drawing/2014/main" id="{E066600E-939A-CB48-9115-9D8DCA1AB94E}"/>
              </a:ext>
            </a:extLst>
          </p:cNvPr>
          <p:cNvSpPr>
            <a:spLocks noGrp="1"/>
          </p:cNvSpPr>
          <p:nvPr>
            <p:ph type="pic" sz="quarter" idx="24"/>
          </p:nvPr>
        </p:nvSpPr>
        <p:spPr>
          <a:xfrm>
            <a:off x="847022" y="1700212"/>
            <a:ext cx="2299581" cy="1238251"/>
          </a:xfrm>
          <a:ln>
            <a:noFill/>
          </a:ln>
        </p:spPr>
        <p:txBody>
          <a:bodyPr/>
          <a:lstStyle/>
          <a:p>
            <a:endParaRPr lang="en-US" dirty="0"/>
          </a:p>
        </p:txBody>
      </p:sp>
      <p:sp>
        <p:nvSpPr>
          <p:cNvPr id="29" name="Line 11">
            <a:extLst>
              <a:ext uri="{FF2B5EF4-FFF2-40B4-BE49-F238E27FC236}">
                <a16:creationId xmlns:a16="http://schemas.microsoft.com/office/drawing/2014/main" id="{E3603901-88B3-6D41-91E3-78471E3AA733}"/>
              </a:ext>
            </a:extLst>
          </p:cNvPr>
          <p:cNvSpPr>
            <a:spLocks noChangeShapeType="1"/>
          </p:cNvSpPr>
          <p:nvPr userDrawn="1"/>
        </p:nvSpPr>
        <p:spPr bwMode="auto">
          <a:xfrm>
            <a:off x="804863"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Text Placeholder 7">
            <a:extLst>
              <a:ext uri="{FF2B5EF4-FFF2-40B4-BE49-F238E27FC236}">
                <a16:creationId xmlns:a16="http://schemas.microsoft.com/office/drawing/2014/main" id="{E6A98B71-B551-8946-A3A9-E65F4E31D3C3}"/>
              </a:ext>
            </a:extLst>
          </p:cNvPr>
          <p:cNvSpPr>
            <a:spLocks noGrp="1"/>
          </p:cNvSpPr>
          <p:nvPr>
            <p:ph type="body" sz="quarter" idx="25"/>
          </p:nvPr>
        </p:nvSpPr>
        <p:spPr>
          <a:xfrm>
            <a:off x="847022" y="3024305"/>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40" name="Picture Placeholder 4">
            <a:extLst>
              <a:ext uri="{FF2B5EF4-FFF2-40B4-BE49-F238E27FC236}">
                <a16:creationId xmlns:a16="http://schemas.microsoft.com/office/drawing/2014/main" id="{C365E4FB-00BD-B543-8668-906C4EBC1574}"/>
              </a:ext>
            </a:extLst>
          </p:cNvPr>
          <p:cNvSpPr>
            <a:spLocks noGrp="1"/>
          </p:cNvSpPr>
          <p:nvPr>
            <p:ph type="pic" sz="quarter" idx="26"/>
          </p:nvPr>
        </p:nvSpPr>
        <p:spPr>
          <a:xfrm>
            <a:off x="3565593" y="1700212"/>
            <a:ext cx="2196216" cy="1238251"/>
          </a:xfrm>
          <a:ln>
            <a:noFill/>
          </a:ln>
        </p:spPr>
        <p:txBody>
          <a:bodyPr/>
          <a:lstStyle/>
          <a:p>
            <a:endParaRPr lang="en-US"/>
          </a:p>
        </p:txBody>
      </p:sp>
      <p:sp>
        <p:nvSpPr>
          <p:cNvPr id="42" name="Text Placeholder 7">
            <a:extLst>
              <a:ext uri="{FF2B5EF4-FFF2-40B4-BE49-F238E27FC236}">
                <a16:creationId xmlns:a16="http://schemas.microsoft.com/office/drawing/2014/main" id="{682D7E17-5CD1-3D4C-BA72-F233B6FB01BD}"/>
              </a:ext>
            </a:extLst>
          </p:cNvPr>
          <p:cNvSpPr>
            <a:spLocks noGrp="1"/>
          </p:cNvSpPr>
          <p:nvPr>
            <p:ph type="body" sz="quarter" idx="27"/>
          </p:nvPr>
        </p:nvSpPr>
        <p:spPr>
          <a:xfrm>
            <a:off x="3564761" y="3024306"/>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43" name="Picture Placeholder 4">
            <a:extLst>
              <a:ext uri="{FF2B5EF4-FFF2-40B4-BE49-F238E27FC236}">
                <a16:creationId xmlns:a16="http://schemas.microsoft.com/office/drawing/2014/main" id="{149E4D09-3A7A-3B41-910D-A63B2230823A}"/>
              </a:ext>
            </a:extLst>
          </p:cNvPr>
          <p:cNvSpPr>
            <a:spLocks noGrp="1"/>
          </p:cNvSpPr>
          <p:nvPr>
            <p:ph type="pic" sz="quarter" idx="28"/>
          </p:nvPr>
        </p:nvSpPr>
        <p:spPr>
          <a:xfrm>
            <a:off x="6180799" y="1700212"/>
            <a:ext cx="2196216" cy="1238251"/>
          </a:xfrm>
          <a:ln>
            <a:noFill/>
          </a:ln>
        </p:spPr>
        <p:txBody>
          <a:bodyPr/>
          <a:lstStyle/>
          <a:p>
            <a:endParaRPr lang="en-US" dirty="0"/>
          </a:p>
        </p:txBody>
      </p:sp>
      <p:sp>
        <p:nvSpPr>
          <p:cNvPr id="45" name="Text Placeholder 7">
            <a:extLst>
              <a:ext uri="{FF2B5EF4-FFF2-40B4-BE49-F238E27FC236}">
                <a16:creationId xmlns:a16="http://schemas.microsoft.com/office/drawing/2014/main" id="{C77FD0B3-3E1F-174E-AF73-8E99C37B22BA}"/>
              </a:ext>
            </a:extLst>
          </p:cNvPr>
          <p:cNvSpPr>
            <a:spLocks noGrp="1"/>
          </p:cNvSpPr>
          <p:nvPr>
            <p:ph type="body" sz="quarter" idx="29"/>
          </p:nvPr>
        </p:nvSpPr>
        <p:spPr>
          <a:xfrm>
            <a:off x="6180798" y="3024305"/>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49" name="Picture Placeholder 4">
            <a:extLst>
              <a:ext uri="{FF2B5EF4-FFF2-40B4-BE49-F238E27FC236}">
                <a16:creationId xmlns:a16="http://schemas.microsoft.com/office/drawing/2014/main" id="{0827B651-8E5A-CF45-A073-5FFA181D17A6}"/>
              </a:ext>
            </a:extLst>
          </p:cNvPr>
          <p:cNvSpPr>
            <a:spLocks noGrp="1"/>
          </p:cNvSpPr>
          <p:nvPr>
            <p:ph type="pic" sz="quarter" idx="30"/>
          </p:nvPr>
        </p:nvSpPr>
        <p:spPr>
          <a:xfrm>
            <a:off x="8796006" y="1700212"/>
            <a:ext cx="2196216" cy="1238251"/>
          </a:xfrm>
          <a:ln>
            <a:noFill/>
          </a:ln>
        </p:spPr>
        <p:txBody>
          <a:bodyPr/>
          <a:lstStyle/>
          <a:p>
            <a:endParaRPr lang="en-US" dirty="0"/>
          </a:p>
        </p:txBody>
      </p:sp>
      <p:sp>
        <p:nvSpPr>
          <p:cNvPr id="51" name="Text Placeholder 7">
            <a:extLst>
              <a:ext uri="{FF2B5EF4-FFF2-40B4-BE49-F238E27FC236}">
                <a16:creationId xmlns:a16="http://schemas.microsoft.com/office/drawing/2014/main" id="{14A01BA4-99E0-A24D-9ED9-B4D76E4E4B87}"/>
              </a:ext>
            </a:extLst>
          </p:cNvPr>
          <p:cNvSpPr>
            <a:spLocks noGrp="1"/>
          </p:cNvSpPr>
          <p:nvPr>
            <p:ph type="body" sz="quarter" idx="31"/>
          </p:nvPr>
        </p:nvSpPr>
        <p:spPr>
          <a:xfrm>
            <a:off x="8796005" y="3024305"/>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55" name="Line 11">
            <a:extLst>
              <a:ext uri="{FF2B5EF4-FFF2-40B4-BE49-F238E27FC236}">
                <a16:creationId xmlns:a16="http://schemas.microsoft.com/office/drawing/2014/main" id="{A51CFC14-A144-0843-94C8-B91234B640CC}"/>
              </a:ext>
            </a:extLst>
          </p:cNvPr>
          <p:cNvSpPr>
            <a:spLocks noChangeShapeType="1"/>
          </p:cNvSpPr>
          <p:nvPr userDrawn="1"/>
        </p:nvSpPr>
        <p:spPr bwMode="auto">
          <a:xfrm>
            <a:off x="352410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11">
            <a:extLst>
              <a:ext uri="{FF2B5EF4-FFF2-40B4-BE49-F238E27FC236}">
                <a16:creationId xmlns:a16="http://schemas.microsoft.com/office/drawing/2014/main" id="{810F5AE5-18D3-AB4A-A9DD-7FC4555B8E89}"/>
              </a:ext>
            </a:extLst>
          </p:cNvPr>
          <p:cNvSpPr>
            <a:spLocks noChangeShapeType="1"/>
          </p:cNvSpPr>
          <p:nvPr userDrawn="1"/>
        </p:nvSpPr>
        <p:spPr bwMode="auto">
          <a:xfrm>
            <a:off x="6142471"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11">
            <a:extLst>
              <a:ext uri="{FF2B5EF4-FFF2-40B4-BE49-F238E27FC236}">
                <a16:creationId xmlns:a16="http://schemas.microsoft.com/office/drawing/2014/main" id="{1D09F6FF-CD9D-8B40-87F1-9AC44C3B142D}"/>
              </a:ext>
            </a:extLst>
          </p:cNvPr>
          <p:cNvSpPr>
            <a:spLocks noChangeShapeType="1"/>
          </p:cNvSpPr>
          <p:nvPr userDrawn="1"/>
        </p:nvSpPr>
        <p:spPr bwMode="auto">
          <a:xfrm>
            <a:off x="875504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Picture Placeholder 4">
            <a:extLst>
              <a:ext uri="{FF2B5EF4-FFF2-40B4-BE49-F238E27FC236}">
                <a16:creationId xmlns:a16="http://schemas.microsoft.com/office/drawing/2014/main" id="{0DC62333-2F23-CB4A-AD58-B45F99C47B46}"/>
              </a:ext>
            </a:extLst>
          </p:cNvPr>
          <p:cNvSpPr>
            <a:spLocks noGrp="1"/>
          </p:cNvSpPr>
          <p:nvPr>
            <p:ph type="pic" sz="quarter" idx="32"/>
          </p:nvPr>
        </p:nvSpPr>
        <p:spPr>
          <a:xfrm>
            <a:off x="847022" y="3934126"/>
            <a:ext cx="2299581" cy="1238251"/>
          </a:xfrm>
          <a:ln>
            <a:noFill/>
          </a:ln>
        </p:spPr>
        <p:txBody>
          <a:bodyPr/>
          <a:lstStyle/>
          <a:p>
            <a:endParaRPr lang="en-US"/>
          </a:p>
        </p:txBody>
      </p:sp>
      <p:sp>
        <p:nvSpPr>
          <p:cNvPr id="61" name="Line 11">
            <a:extLst>
              <a:ext uri="{FF2B5EF4-FFF2-40B4-BE49-F238E27FC236}">
                <a16:creationId xmlns:a16="http://schemas.microsoft.com/office/drawing/2014/main" id="{56D7D260-7F88-F24D-81DD-49E1A567D954}"/>
              </a:ext>
            </a:extLst>
          </p:cNvPr>
          <p:cNvSpPr>
            <a:spLocks noChangeShapeType="1"/>
          </p:cNvSpPr>
          <p:nvPr userDrawn="1"/>
        </p:nvSpPr>
        <p:spPr bwMode="auto">
          <a:xfrm>
            <a:off x="804863"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Text Placeholder 7">
            <a:extLst>
              <a:ext uri="{FF2B5EF4-FFF2-40B4-BE49-F238E27FC236}">
                <a16:creationId xmlns:a16="http://schemas.microsoft.com/office/drawing/2014/main" id="{D108D62E-BF57-5340-B55A-6A1B28CA64D5}"/>
              </a:ext>
            </a:extLst>
          </p:cNvPr>
          <p:cNvSpPr>
            <a:spLocks noGrp="1"/>
          </p:cNvSpPr>
          <p:nvPr>
            <p:ph type="body" sz="quarter" idx="33"/>
          </p:nvPr>
        </p:nvSpPr>
        <p:spPr>
          <a:xfrm>
            <a:off x="847022" y="5258219"/>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64" name="Picture Placeholder 4">
            <a:extLst>
              <a:ext uri="{FF2B5EF4-FFF2-40B4-BE49-F238E27FC236}">
                <a16:creationId xmlns:a16="http://schemas.microsoft.com/office/drawing/2014/main" id="{0B675CE7-0A1F-3E41-A9A6-D9029EB8F565}"/>
              </a:ext>
            </a:extLst>
          </p:cNvPr>
          <p:cNvSpPr>
            <a:spLocks noGrp="1"/>
          </p:cNvSpPr>
          <p:nvPr>
            <p:ph type="pic" sz="quarter" idx="34"/>
          </p:nvPr>
        </p:nvSpPr>
        <p:spPr>
          <a:xfrm>
            <a:off x="3565593" y="3934126"/>
            <a:ext cx="2196216" cy="1238251"/>
          </a:xfrm>
          <a:ln>
            <a:noFill/>
          </a:ln>
        </p:spPr>
        <p:txBody>
          <a:bodyPr/>
          <a:lstStyle/>
          <a:p>
            <a:endParaRPr lang="en-US"/>
          </a:p>
        </p:txBody>
      </p:sp>
      <p:sp>
        <p:nvSpPr>
          <p:cNvPr id="70" name="Text Placeholder 7">
            <a:extLst>
              <a:ext uri="{FF2B5EF4-FFF2-40B4-BE49-F238E27FC236}">
                <a16:creationId xmlns:a16="http://schemas.microsoft.com/office/drawing/2014/main" id="{EBA9547A-ED7A-5340-8FD5-C0DBE14779CD}"/>
              </a:ext>
            </a:extLst>
          </p:cNvPr>
          <p:cNvSpPr>
            <a:spLocks noGrp="1"/>
          </p:cNvSpPr>
          <p:nvPr>
            <p:ph type="body" sz="quarter" idx="35"/>
          </p:nvPr>
        </p:nvSpPr>
        <p:spPr>
          <a:xfrm>
            <a:off x="3564761" y="5258220"/>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71" name="Picture Placeholder 4">
            <a:extLst>
              <a:ext uri="{FF2B5EF4-FFF2-40B4-BE49-F238E27FC236}">
                <a16:creationId xmlns:a16="http://schemas.microsoft.com/office/drawing/2014/main" id="{016813A8-A11E-D442-BBF1-06DA78848D58}"/>
              </a:ext>
            </a:extLst>
          </p:cNvPr>
          <p:cNvSpPr>
            <a:spLocks noGrp="1"/>
          </p:cNvSpPr>
          <p:nvPr>
            <p:ph type="pic" sz="quarter" idx="36"/>
          </p:nvPr>
        </p:nvSpPr>
        <p:spPr>
          <a:xfrm>
            <a:off x="6180799" y="3934126"/>
            <a:ext cx="2196216" cy="1238251"/>
          </a:xfrm>
          <a:ln>
            <a:noFill/>
          </a:ln>
        </p:spPr>
        <p:txBody>
          <a:bodyPr/>
          <a:lstStyle/>
          <a:p>
            <a:endParaRPr lang="en-US" dirty="0"/>
          </a:p>
        </p:txBody>
      </p:sp>
      <p:sp>
        <p:nvSpPr>
          <p:cNvPr id="72" name="Text Placeholder 7">
            <a:extLst>
              <a:ext uri="{FF2B5EF4-FFF2-40B4-BE49-F238E27FC236}">
                <a16:creationId xmlns:a16="http://schemas.microsoft.com/office/drawing/2014/main" id="{B12AB741-E521-8F48-98F2-945062B3BC61}"/>
              </a:ext>
            </a:extLst>
          </p:cNvPr>
          <p:cNvSpPr>
            <a:spLocks noGrp="1"/>
          </p:cNvSpPr>
          <p:nvPr>
            <p:ph type="body" sz="quarter" idx="37"/>
          </p:nvPr>
        </p:nvSpPr>
        <p:spPr>
          <a:xfrm>
            <a:off x="6180798" y="5258219"/>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73" name="Picture Placeholder 4">
            <a:extLst>
              <a:ext uri="{FF2B5EF4-FFF2-40B4-BE49-F238E27FC236}">
                <a16:creationId xmlns:a16="http://schemas.microsoft.com/office/drawing/2014/main" id="{A0417BCC-FA3D-5F4F-BC71-E879BD975FD0}"/>
              </a:ext>
            </a:extLst>
          </p:cNvPr>
          <p:cNvSpPr>
            <a:spLocks noGrp="1"/>
          </p:cNvSpPr>
          <p:nvPr>
            <p:ph type="pic" sz="quarter" idx="38"/>
          </p:nvPr>
        </p:nvSpPr>
        <p:spPr>
          <a:xfrm>
            <a:off x="8796006" y="3934126"/>
            <a:ext cx="2196216" cy="1238251"/>
          </a:xfrm>
          <a:ln>
            <a:noFill/>
          </a:ln>
        </p:spPr>
        <p:txBody>
          <a:bodyPr/>
          <a:lstStyle/>
          <a:p>
            <a:endParaRPr lang="en-US" dirty="0"/>
          </a:p>
        </p:txBody>
      </p:sp>
      <p:sp>
        <p:nvSpPr>
          <p:cNvPr id="74" name="Text Placeholder 7">
            <a:extLst>
              <a:ext uri="{FF2B5EF4-FFF2-40B4-BE49-F238E27FC236}">
                <a16:creationId xmlns:a16="http://schemas.microsoft.com/office/drawing/2014/main" id="{4920F1BA-12C9-D24A-81BA-BED87C692A20}"/>
              </a:ext>
            </a:extLst>
          </p:cNvPr>
          <p:cNvSpPr>
            <a:spLocks noGrp="1"/>
          </p:cNvSpPr>
          <p:nvPr>
            <p:ph type="body" sz="quarter" idx="39"/>
          </p:nvPr>
        </p:nvSpPr>
        <p:spPr>
          <a:xfrm>
            <a:off x="8796005" y="5258219"/>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75" name="Line 11">
            <a:extLst>
              <a:ext uri="{FF2B5EF4-FFF2-40B4-BE49-F238E27FC236}">
                <a16:creationId xmlns:a16="http://schemas.microsoft.com/office/drawing/2014/main" id="{B3738E01-9557-2349-9B60-4B2A5E5C1951}"/>
              </a:ext>
            </a:extLst>
          </p:cNvPr>
          <p:cNvSpPr>
            <a:spLocks noChangeShapeType="1"/>
          </p:cNvSpPr>
          <p:nvPr userDrawn="1"/>
        </p:nvSpPr>
        <p:spPr bwMode="auto">
          <a:xfrm>
            <a:off x="352410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11">
            <a:extLst>
              <a:ext uri="{FF2B5EF4-FFF2-40B4-BE49-F238E27FC236}">
                <a16:creationId xmlns:a16="http://schemas.microsoft.com/office/drawing/2014/main" id="{929833FE-6D83-C249-93F3-F28BC2EFB977}"/>
              </a:ext>
            </a:extLst>
          </p:cNvPr>
          <p:cNvSpPr>
            <a:spLocks noChangeShapeType="1"/>
          </p:cNvSpPr>
          <p:nvPr userDrawn="1"/>
        </p:nvSpPr>
        <p:spPr bwMode="auto">
          <a:xfrm>
            <a:off x="6142471"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11">
            <a:extLst>
              <a:ext uri="{FF2B5EF4-FFF2-40B4-BE49-F238E27FC236}">
                <a16:creationId xmlns:a16="http://schemas.microsoft.com/office/drawing/2014/main" id="{0650F398-20BD-1144-AA4F-B66967418DE6}"/>
              </a:ext>
            </a:extLst>
          </p:cNvPr>
          <p:cNvSpPr>
            <a:spLocks noChangeShapeType="1"/>
          </p:cNvSpPr>
          <p:nvPr userDrawn="1"/>
        </p:nvSpPr>
        <p:spPr bwMode="auto">
          <a:xfrm>
            <a:off x="875504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11">
            <a:extLst>
              <a:ext uri="{FF2B5EF4-FFF2-40B4-BE49-F238E27FC236}">
                <a16:creationId xmlns:a16="http://schemas.microsoft.com/office/drawing/2014/main" id="{C5FB2416-6654-4247-9BB1-1D9A525D87A6}"/>
              </a:ext>
            </a:extLst>
          </p:cNvPr>
          <p:cNvSpPr>
            <a:spLocks noChangeShapeType="1"/>
          </p:cNvSpPr>
          <p:nvPr userDrawn="1"/>
        </p:nvSpPr>
        <p:spPr bwMode="auto">
          <a:xfrm>
            <a:off x="609600" y="0"/>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90441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B43C-05FB-4A7C-A983-6D342C384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FBBB021-1D28-471C-9A8C-9594D93875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59856B-EEA6-425B-A91F-92DFE1F23F57}"/>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5" name="Footer Placeholder 4">
            <a:extLst>
              <a:ext uri="{FF2B5EF4-FFF2-40B4-BE49-F238E27FC236}">
                <a16:creationId xmlns:a16="http://schemas.microsoft.com/office/drawing/2014/main" id="{B3668B09-59C3-430B-AC8C-2D5FD54343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6CECF-00AD-4A4B-97F3-6692720F2922}"/>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32471580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7B-9DED-4C05-B569-71E292FD64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11AEFE-3475-4491-AFD1-9E9465413E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24A9C1-8189-41AA-83DC-12D750C34229}"/>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5" name="Footer Placeholder 4">
            <a:extLst>
              <a:ext uri="{FF2B5EF4-FFF2-40B4-BE49-F238E27FC236}">
                <a16:creationId xmlns:a16="http://schemas.microsoft.com/office/drawing/2014/main" id="{CFD0B7E8-B6DE-4DF5-A157-DB68D26500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9113E2-206A-4CBA-88BC-2A0184AF782F}"/>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8048518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D39A-0475-4FD5-9413-9873A88186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096F286-50FA-4163-B6C4-F16B10ACC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F08BC3-AA44-4EB6-9B1F-90D1F8A95DAF}"/>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5" name="Footer Placeholder 4">
            <a:extLst>
              <a:ext uri="{FF2B5EF4-FFF2-40B4-BE49-F238E27FC236}">
                <a16:creationId xmlns:a16="http://schemas.microsoft.com/office/drawing/2014/main" id="{288CCCC6-43C4-420D-B657-59CAC575AC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228AC4-0EF5-4732-AD79-B6148551B679}"/>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15114576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E7493-B41D-4FD7-AE06-145CB4B550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194DB9-3C45-4134-A16F-2C89211FF1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FA2178-F040-4BE4-A62B-1459ADDC90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230F15-599A-4176-A0C0-9C6578A1DCBB}"/>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6" name="Footer Placeholder 5">
            <a:extLst>
              <a:ext uri="{FF2B5EF4-FFF2-40B4-BE49-F238E27FC236}">
                <a16:creationId xmlns:a16="http://schemas.microsoft.com/office/drawing/2014/main" id="{923FC730-1BAC-46FA-8637-B55E48ED44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2668E9-4F9A-4A6B-B15F-D4C6CA0513C0}"/>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2406314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cya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a:t>00</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1"/>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a:p>
        </p:txBody>
      </p:sp>
    </p:spTree>
    <p:extLst>
      <p:ext uri="{BB962C8B-B14F-4D97-AF65-F5344CB8AC3E}">
        <p14:creationId xmlns:p14="http://schemas.microsoft.com/office/powerpoint/2010/main" val="4288165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3C025-0E58-4CFD-86CE-362ADBC0A3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B86E7C-E1D3-4E0B-B715-B885A4CCF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070022-1AE6-4872-8595-B58E56F632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C0ABEB-1EBE-4121-9815-6D6EAF8BDF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F8D0CE-2AB8-4451-9FA0-9E91D7917A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11421B-8E20-4E58-9B36-BDCCBBEB8A92}"/>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8" name="Footer Placeholder 7">
            <a:extLst>
              <a:ext uri="{FF2B5EF4-FFF2-40B4-BE49-F238E27FC236}">
                <a16:creationId xmlns:a16="http://schemas.microsoft.com/office/drawing/2014/main" id="{73D82DA3-70C6-495C-9EC4-18DD0F7A49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0B2D87-4FDC-4C7B-B45C-F83FEABD12F2}"/>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30572383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C976-40C6-412F-8FBA-32FE7D00E8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F3A400-7966-40EF-B24A-8BB3EF2AD474}"/>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4" name="Footer Placeholder 3">
            <a:extLst>
              <a:ext uri="{FF2B5EF4-FFF2-40B4-BE49-F238E27FC236}">
                <a16:creationId xmlns:a16="http://schemas.microsoft.com/office/drawing/2014/main" id="{95A6FCD0-03DB-425B-82B2-A9396E9A88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F874FB-251D-4868-8E11-CFBE827E789B}"/>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8873717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9F4D3-9795-44E9-8119-8211899A16D1}"/>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3" name="Footer Placeholder 2">
            <a:extLst>
              <a:ext uri="{FF2B5EF4-FFF2-40B4-BE49-F238E27FC236}">
                <a16:creationId xmlns:a16="http://schemas.microsoft.com/office/drawing/2014/main" id="{2A3DEC86-3E6A-450A-86AE-614A514A0B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AB31AC-FE89-4648-991C-4859A67AB57E}"/>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34013395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28BA-98EC-4C44-B8FF-C4DA41600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4F38C7-680B-4E60-AA7E-BE66C495B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D950EE-F5B5-43FF-8072-A4635EECE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9F438D-8F21-46E7-AF63-AFC00C6E9BAC}"/>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6" name="Footer Placeholder 5">
            <a:extLst>
              <a:ext uri="{FF2B5EF4-FFF2-40B4-BE49-F238E27FC236}">
                <a16:creationId xmlns:a16="http://schemas.microsoft.com/office/drawing/2014/main" id="{E4DB169A-3B5D-4D36-9208-CA9F79FF0A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A00A0B-BD8F-4C49-8225-E5E984C2AA66}"/>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18393543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A464-8715-4839-9AD9-18A1001A4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B6E319-5ABD-4596-83B4-DDB2437390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7E049C-0467-476E-9789-7176DE9D5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08CA0-B87E-4669-8617-21383FFEE16A}"/>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6" name="Footer Placeholder 5">
            <a:extLst>
              <a:ext uri="{FF2B5EF4-FFF2-40B4-BE49-F238E27FC236}">
                <a16:creationId xmlns:a16="http://schemas.microsoft.com/office/drawing/2014/main" id="{355A1FA3-7FA3-4F4D-A7A6-822A5DE691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544F32-B109-45FD-A22D-7865AA83B495}"/>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32233915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7EBA-E4C8-4DA4-B025-7BF592E875E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B29ABF-F1F7-43B5-B777-684475667B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F689D4-18CC-4126-A5B3-5CF5823BAA60}"/>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5" name="Footer Placeholder 4">
            <a:extLst>
              <a:ext uri="{FF2B5EF4-FFF2-40B4-BE49-F238E27FC236}">
                <a16:creationId xmlns:a16="http://schemas.microsoft.com/office/drawing/2014/main" id="{0646B080-D206-45A4-808B-3B982496D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50773-BC97-4A04-9850-C001456D237A}"/>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31698081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9EC6D3-5C33-4BD2-B920-8FCBBA9927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3ED0D8-6763-47F9-83DE-9F38FE2F13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54A3D9-A058-41F9-B447-BB43659A432F}"/>
              </a:ext>
            </a:extLst>
          </p:cNvPr>
          <p:cNvSpPr>
            <a:spLocks noGrp="1"/>
          </p:cNvSpPr>
          <p:nvPr>
            <p:ph type="dt" sz="half" idx="10"/>
          </p:nvPr>
        </p:nvSpPr>
        <p:spPr/>
        <p:txBody>
          <a:bodyPr/>
          <a:lstStyle/>
          <a:p>
            <a:fld id="{DFBB5C0F-9FC8-487D-B092-FCD7C2CC7354}" type="datetimeFigureOut">
              <a:rPr lang="en-GB" smtClean="0"/>
              <a:t>13/07/2021</a:t>
            </a:fld>
            <a:endParaRPr lang="en-GB"/>
          </a:p>
        </p:txBody>
      </p:sp>
      <p:sp>
        <p:nvSpPr>
          <p:cNvPr id="5" name="Footer Placeholder 4">
            <a:extLst>
              <a:ext uri="{FF2B5EF4-FFF2-40B4-BE49-F238E27FC236}">
                <a16:creationId xmlns:a16="http://schemas.microsoft.com/office/drawing/2014/main" id="{93CBAA40-3023-4335-AE81-22ECD63B75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DDFF10-8FCF-49D9-B8A9-6F40C0AE38CA}"/>
              </a:ext>
            </a:extLst>
          </p:cNvPr>
          <p:cNvSpPr>
            <a:spLocks noGrp="1"/>
          </p:cNvSpPr>
          <p:nvPr>
            <p:ph type="sldNum" sz="quarter" idx="12"/>
          </p:nvPr>
        </p:nvSpPr>
        <p:spPr/>
        <p:txBody>
          <a:bodyPr/>
          <a:lstStyle/>
          <a:p>
            <a:fld id="{EE876B77-A325-4434-A462-11A96AC44871}" type="slidenum">
              <a:rPr lang="en-GB" smtClean="0"/>
              <a:t>‹#›</a:t>
            </a:fld>
            <a:endParaRPr lang="en-GB"/>
          </a:p>
        </p:txBody>
      </p:sp>
    </p:spTree>
    <p:extLst>
      <p:ext uri="{BB962C8B-B14F-4D97-AF65-F5344CB8AC3E}">
        <p14:creationId xmlns:p14="http://schemas.microsoft.com/office/powerpoint/2010/main" val="160249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cy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bg2"/>
                </a:solidFill>
              </a:defRPr>
            </a:lvl1pPr>
          </a:lstStyle>
          <a:p>
            <a:r>
              <a:rPr lang="en-US"/>
              <a:t>00</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solidFill>
                  <a:schemeClr val="bg2"/>
                </a:solidFill>
              </a:defRPr>
            </a:lvl1pPr>
          </a:lstStyle>
          <a:p>
            <a:r>
              <a:rPr lang="en-GB"/>
              <a:t>Confidential</a:t>
            </a:r>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lvl1pPr>
              <a:defRPr>
                <a:solidFill>
                  <a:schemeClr val="bg2"/>
                </a:solidFill>
              </a:defRPr>
            </a:lvl1pPr>
          </a:lstStyle>
          <a:p>
            <a:fld id="{043C2FB7-9533-4568-9B8F-F5133F6949BD}" type="slidenum">
              <a:rPr lang="en-GB" smtClean="0"/>
              <a:pPr/>
              <a:t>‹#›</a:t>
            </a:fld>
            <a:endParaRPr lang="en-GB"/>
          </a:p>
        </p:txBody>
      </p:sp>
    </p:spTree>
    <p:extLst>
      <p:ext uri="{BB962C8B-B14F-4D97-AF65-F5344CB8AC3E}">
        <p14:creationId xmlns:p14="http://schemas.microsoft.com/office/powerpoint/2010/main" val="2750903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a:t>00</a:t>
            </a:r>
            <a:endParaRPr lang="en-GB"/>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4" name="Footer Placeholder 3">
            <a:extLst>
              <a:ext uri="{FF2B5EF4-FFF2-40B4-BE49-F238E27FC236}">
                <a16:creationId xmlns:a16="http://schemas.microsoft.com/office/drawing/2014/main" id="{B3C14162-63D4-4544-A757-3EE71F667BC7}"/>
              </a:ext>
            </a:extLst>
          </p:cNvPr>
          <p:cNvSpPr>
            <a:spLocks noGrp="1"/>
          </p:cNvSpPr>
          <p:nvPr>
            <p:ph type="ftr" sz="quarter" idx="13"/>
          </p:nvPr>
        </p:nvSpPr>
        <p:spPr/>
        <p:txBody>
          <a:bodyPr/>
          <a:lstStyle/>
          <a:p>
            <a:r>
              <a:rPr lang="en-GB"/>
              <a:t>Confidential</a:t>
            </a:r>
          </a:p>
        </p:txBody>
      </p:sp>
    </p:spTree>
    <p:extLst>
      <p:ext uri="{BB962C8B-B14F-4D97-AF65-F5344CB8AC3E}">
        <p14:creationId xmlns:p14="http://schemas.microsoft.com/office/powerpoint/2010/main" val="24620519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C54E0651-8645-BE4E-BC39-06B0F6630E73}"/>
              </a:ext>
            </a:extLst>
          </p:cNvPr>
          <p:cNvSpPr>
            <a:spLocks noGrp="1"/>
          </p:cNvSpPr>
          <p:nvPr>
            <p:ph type="ftr" sz="quarter" idx="26"/>
          </p:nvPr>
        </p:nvSpPr>
        <p:spPr/>
        <p:txBody>
          <a:bodyPr/>
          <a:lstStyle/>
          <a:p>
            <a:r>
              <a:rPr lang="en-GB"/>
              <a:t>Confidential</a:t>
            </a:r>
          </a:p>
        </p:txBody>
      </p:sp>
    </p:spTree>
    <p:extLst>
      <p:ext uri="{BB962C8B-B14F-4D97-AF65-F5344CB8AC3E}">
        <p14:creationId xmlns:p14="http://schemas.microsoft.com/office/powerpoint/2010/main" val="114148151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Quote blue">
    <p:bg>
      <p:bgRef idx="1001">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a:t>Confidential</a:t>
            </a:r>
          </a:p>
        </p:txBody>
      </p:sp>
      <p:sp>
        <p:nvSpPr>
          <p:cNvPr id="5" name="Slide Number Placeholder 4"/>
          <p:cNvSpPr>
            <a:spLocks noGrp="1"/>
          </p:cNvSpPr>
          <p:nvPr>
            <p:ph type="sldNum" sz="quarter" idx="12"/>
          </p:nvPr>
        </p:nvSpPr>
        <p:spPr/>
        <p:txBody>
          <a:bodyPr/>
          <a:lstStyle/>
          <a:p>
            <a:fld id="{9C3ACAB3-CA36-4966-8A1D-076772D39D8D}" type="slidenum">
              <a:rPr lang="en-GB" smtClean="0"/>
              <a:t>‹#›</a:t>
            </a:fld>
            <a:endParaRPr lang="en-GB"/>
          </a:p>
        </p:txBody>
      </p:sp>
      <p:sp>
        <p:nvSpPr>
          <p:cNvPr id="9" name="Text Placeholder 3"/>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Said Someone</a:t>
            </a:r>
          </a:p>
        </p:txBody>
      </p:sp>
      <p:sp>
        <p:nvSpPr>
          <p:cNvPr id="6" name="Line 11">
            <a:extLst>
              <a:ext uri="{FF2B5EF4-FFF2-40B4-BE49-F238E27FC236}">
                <a16:creationId xmlns:a16="http://schemas.microsoft.com/office/drawing/2014/main" id="{B15D4224-23B9-443A-83A4-0D643D83E21E}"/>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4827995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cyan">
    <p:bg>
      <p:bgRef idx="1001">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a:t>Confidential</a:t>
            </a:r>
          </a:p>
        </p:txBody>
      </p:sp>
      <p:sp>
        <p:nvSpPr>
          <p:cNvPr id="5" name="Slide Number Placeholder 4"/>
          <p:cNvSpPr>
            <a:spLocks noGrp="1"/>
          </p:cNvSpPr>
          <p:nvPr>
            <p:ph type="sldNum" sz="quarter" idx="12"/>
          </p:nvPr>
        </p:nvSpPr>
        <p:spPr/>
        <p:txBody>
          <a:bodyPr/>
          <a:lstStyle/>
          <a:p>
            <a:fld id="{9C3ACAB3-CA36-4966-8A1D-076772D39D8D}" type="slidenum">
              <a:rPr lang="en-GB" smtClean="0"/>
              <a:t>‹#›</a:t>
            </a:fld>
            <a:endParaRPr lang="en-GB"/>
          </a:p>
        </p:txBody>
      </p:sp>
      <p:sp>
        <p:nvSpPr>
          <p:cNvPr id="9" name="Text Placeholder 3"/>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Said Someone</a:t>
            </a:r>
          </a:p>
        </p:txBody>
      </p:sp>
      <p:sp>
        <p:nvSpPr>
          <p:cNvPr id="6" name="Line 11">
            <a:extLst>
              <a:ext uri="{FF2B5EF4-FFF2-40B4-BE49-F238E27FC236}">
                <a16:creationId xmlns:a16="http://schemas.microsoft.com/office/drawing/2014/main" id="{B15D4224-23B9-443A-83A4-0D643D83E21E}"/>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863386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2"/>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A7F05A2-CA82-8248-BD3F-8B5867C78EA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4A47B4C9-BD82-FB48-9F0C-C6E6E9EF15C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85991" y="2100134"/>
            <a:ext cx="3446328" cy="3708000"/>
          </a:xfrm>
          <a:prstGeom prst="rect">
            <a:avLst/>
          </a:prstGeom>
        </p:spPr>
      </p:pic>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5132802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3A154AC7-6FF6-9D44-86B6-BE050D66F5D0}"/>
              </a:ext>
            </a:extLst>
          </p:cNvPr>
          <p:cNvSpPr>
            <a:spLocks noGrp="1"/>
          </p:cNvSpPr>
          <p:nvPr>
            <p:ph type="ftr" sz="quarter" idx="27"/>
          </p:nvPr>
        </p:nvSpPr>
        <p:spPr/>
        <p:txBody>
          <a:bodyPr/>
          <a:lstStyle/>
          <a:p>
            <a:r>
              <a:rPr lang="en-GB"/>
              <a:t>Confidential</a:t>
            </a:r>
          </a:p>
        </p:txBody>
      </p:sp>
    </p:spTree>
    <p:extLst>
      <p:ext uri="{BB962C8B-B14F-4D97-AF65-F5344CB8AC3E}">
        <p14:creationId xmlns:p14="http://schemas.microsoft.com/office/powerpoint/2010/main" val="309962337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ote with imag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760184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with image cyan">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096688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7923213" y="0"/>
            <a:ext cx="36639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0" y="0"/>
            <a:ext cx="7858539"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bg2"/>
                </a:solidFill>
              </a:defRPr>
            </a:lvl1pPr>
          </a:lstStyle>
          <a:p>
            <a:fld id="{043C2FB7-9533-4568-9B8F-F5133F6949BD}" type="slidenum">
              <a:rPr lang="en-GB" smtClean="0"/>
              <a:pPr/>
              <a:t>‹#›</a:t>
            </a:fld>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239083"/>
            <a:ext cx="3254889" cy="755904"/>
          </a:xfrm>
        </p:spPr>
        <p:txBody>
          <a:bodyPr/>
          <a:lstStyle>
            <a:lvl1pPr>
              <a:defRPr>
                <a:solidFill>
                  <a:schemeClr val="bg2"/>
                </a:solidFill>
              </a:defRPr>
            </a:lvl1pPr>
          </a:lstStyle>
          <a:p>
            <a:r>
              <a:rPr lang="en-US"/>
              <a:t>Objectives</a:t>
            </a:r>
            <a:endParaRPr lang="en-GB"/>
          </a:p>
        </p:txBody>
      </p:sp>
      <p:sp>
        <p:nvSpPr>
          <p:cNvPr id="9" name="Text Placeholder 8">
            <a:extLst>
              <a:ext uri="{FF2B5EF4-FFF2-40B4-BE49-F238E27FC236}">
                <a16:creationId xmlns:a16="http://schemas.microsoft.com/office/drawing/2014/main" id="{E669367B-2B14-4B39-899C-9C969FE4119E}"/>
              </a:ext>
            </a:extLst>
          </p:cNvPr>
          <p:cNvSpPr>
            <a:spLocks noGrp="1"/>
          </p:cNvSpPr>
          <p:nvPr>
            <p:ph type="body" sz="quarter" idx="28"/>
          </p:nvPr>
        </p:nvSpPr>
        <p:spPr>
          <a:xfrm>
            <a:off x="8132763"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24605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0" y="0"/>
            <a:ext cx="426784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0"/>
            <a:ext cx="7823686"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solidFill>
                  <a:schemeClr val="bg2"/>
                </a:solidFill>
              </a:defRPr>
            </a:lvl1pPr>
          </a:lstStyle>
          <a:p>
            <a:r>
              <a:rPr lang="en-GB"/>
              <a:t>Confidential</a:t>
            </a:r>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chemeClr val="tx2"/>
                </a:solidFill>
              </a:defRPr>
            </a:lvl1pPr>
          </a:lstStyle>
          <a:p>
            <a:fld id="{043C2FB7-9533-4568-9B8F-F5133F6949BD}" type="slidenum">
              <a:rPr lang="en-GB" smtClean="0"/>
              <a:pPr/>
              <a:t>‹#›</a:t>
            </a:fld>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239083"/>
            <a:ext cx="3247588" cy="755904"/>
          </a:xfrm>
        </p:spPr>
        <p:txBody>
          <a:bodyPr/>
          <a:lstStyle>
            <a:lvl1pPr>
              <a:defRPr>
                <a:solidFill>
                  <a:schemeClr val="bg2"/>
                </a:solidFill>
              </a:defRPr>
            </a:lvl1pPr>
          </a:lstStyle>
          <a:p>
            <a:r>
              <a:rPr lang="en-US"/>
              <a:t>Objectives</a:t>
            </a:r>
            <a:endParaRPr lang="en-GB"/>
          </a:p>
        </p:txBody>
      </p:sp>
      <p:sp>
        <p:nvSpPr>
          <p:cNvPr id="11" name="Text Placeholder 8">
            <a:extLst>
              <a:ext uri="{FF2B5EF4-FFF2-40B4-BE49-F238E27FC236}">
                <a16:creationId xmlns:a16="http://schemas.microsoft.com/office/drawing/2014/main" id="{EF680D5D-8F05-4D4C-920C-E3C250BAFBA6}"/>
              </a:ext>
            </a:extLst>
          </p:cNvPr>
          <p:cNvSpPr>
            <a:spLocks noGrp="1"/>
          </p:cNvSpPr>
          <p:nvPr>
            <p:ph type="body" sz="quarter" idx="28"/>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48249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7923213"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4832" y="984250"/>
            <a:ext cx="7253707" cy="4892675"/>
          </a:xfrm>
          <a:solidFill>
            <a:schemeClr val="bg2"/>
          </a:solidFill>
        </p:spPr>
        <p:txBody>
          <a:bodyPr/>
          <a:lstStyle/>
          <a:p>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132249" y="995079"/>
            <a:ext cx="3254889" cy="553166"/>
          </a:xfrm>
        </p:spPr>
        <p:txBody>
          <a:bodyPr/>
          <a:lstStyle>
            <a:lvl1pPr>
              <a:defRPr>
                <a:solidFill>
                  <a:schemeClr val="bg2"/>
                </a:solidFill>
              </a:defRPr>
            </a:lvl1pPr>
          </a:lstStyle>
          <a:p>
            <a:r>
              <a:rPr lang="en-US"/>
              <a:t>Objectives</a:t>
            </a:r>
            <a:endParaRPr lang="en-GB"/>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r>
              <a:rPr lang="en-GB"/>
              <a:t>Confidential</a:t>
            </a:r>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043C2FB7-9533-4568-9B8F-F5133F6949BD}" type="slidenum">
              <a:rPr lang="en-GB" smtClean="0"/>
              <a:pPr/>
              <a:t>‹#›</a:t>
            </a:fld>
            <a:endParaRPr lang="en-GB"/>
          </a:p>
        </p:txBody>
      </p:sp>
      <p:sp>
        <p:nvSpPr>
          <p:cNvPr id="13" name="Text Placeholder 8">
            <a:extLst>
              <a:ext uri="{FF2B5EF4-FFF2-40B4-BE49-F238E27FC236}">
                <a16:creationId xmlns:a16="http://schemas.microsoft.com/office/drawing/2014/main" id="{FCE8BAEC-689F-4FE4-A40E-545E4F9AD8E0}"/>
              </a:ext>
            </a:extLst>
          </p:cNvPr>
          <p:cNvSpPr>
            <a:spLocks noGrp="1"/>
          </p:cNvSpPr>
          <p:nvPr>
            <p:ph type="body" sz="quarter" idx="31"/>
          </p:nvPr>
        </p:nvSpPr>
        <p:spPr>
          <a:xfrm>
            <a:off x="8132763" y="1957388"/>
            <a:ext cx="3254375" cy="391953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65824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Objective with imag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AABBEC-36E9-4323-BC88-92D6DF2C9039}"/>
              </a:ext>
            </a:extLst>
          </p:cNvPr>
          <p:cNvSpPr/>
          <p:nvPr userDrawn="1"/>
        </p:nvSpPr>
        <p:spPr>
          <a:xfrm>
            <a:off x="599276" y="984250"/>
            <a:ext cx="3663955" cy="4892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4368310" y="984250"/>
            <a:ext cx="7209536" cy="4892675"/>
          </a:xfrm>
        </p:spPr>
        <p:txBody>
          <a:bodyPr/>
          <a:lstStyle/>
          <a:p>
            <a:endParaRPr lang="en-GB"/>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995079"/>
            <a:ext cx="3247592" cy="553166"/>
          </a:xfrm>
        </p:spPr>
        <p:txBody>
          <a:bodyPr/>
          <a:lstStyle>
            <a:lvl1pPr>
              <a:defRPr>
                <a:solidFill>
                  <a:schemeClr val="bg2"/>
                </a:solidFill>
              </a:defRPr>
            </a:lvl1pPr>
          </a:lstStyle>
          <a:p>
            <a:r>
              <a:rPr lang="en-US"/>
              <a:t>Objectives</a:t>
            </a:r>
            <a:endParaRPr lang="en-GB"/>
          </a:p>
        </p:txBody>
      </p:sp>
      <p:sp>
        <p:nvSpPr>
          <p:cNvPr id="9" name="Footer Placeholder 8">
            <a:extLst>
              <a:ext uri="{FF2B5EF4-FFF2-40B4-BE49-F238E27FC236}">
                <a16:creationId xmlns:a16="http://schemas.microsoft.com/office/drawing/2014/main" id="{B7C2F8BC-77D6-4C2F-919A-63CA19074964}"/>
              </a:ext>
            </a:extLst>
          </p:cNvPr>
          <p:cNvSpPr>
            <a:spLocks noGrp="1"/>
          </p:cNvSpPr>
          <p:nvPr>
            <p:ph type="ftr" sz="quarter" idx="29"/>
          </p:nvPr>
        </p:nvSpPr>
        <p:spPr/>
        <p:txBody>
          <a:bodyPr/>
          <a:lstStyle>
            <a:lvl1pPr>
              <a:defRPr/>
            </a:lvl1pPr>
          </a:lstStyle>
          <a:p>
            <a:r>
              <a:rPr lang="en-GB"/>
              <a:t>Confidential</a:t>
            </a:r>
          </a:p>
        </p:txBody>
      </p:sp>
      <p:sp>
        <p:nvSpPr>
          <p:cNvPr id="11" name="Slide Number Placeholder 10">
            <a:extLst>
              <a:ext uri="{FF2B5EF4-FFF2-40B4-BE49-F238E27FC236}">
                <a16:creationId xmlns:a16="http://schemas.microsoft.com/office/drawing/2014/main" id="{75683228-5D73-4040-9AA2-D8ACD42135C7}"/>
              </a:ext>
            </a:extLst>
          </p:cNvPr>
          <p:cNvSpPr>
            <a:spLocks noGrp="1"/>
          </p:cNvSpPr>
          <p:nvPr>
            <p:ph type="sldNum" sz="quarter" idx="30"/>
          </p:nvPr>
        </p:nvSpPr>
        <p:spPr/>
        <p:txBody>
          <a:bodyPr/>
          <a:lstStyle/>
          <a:p>
            <a:fld id="{043C2FB7-9533-4568-9B8F-F5133F6949BD}" type="slidenum">
              <a:rPr lang="en-GB" smtClean="0"/>
              <a:pPr/>
              <a:t>‹#›</a:t>
            </a:fld>
            <a:endParaRPr lang="en-GB"/>
          </a:p>
        </p:txBody>
      </p:sp>
      <p:sp>
        <p:nvSpPr>
          <p:cNvPr id="12" name="Text Placeholder 8">
            <a:extLst>
              <a:ext uri="{FF2B5EF4-FFF2-40B4-BE49-F238E27FC236}">
                <a16:creationId xmlns:a16="http://schemas.microsoft.com/office/drawing/2014/main" id="{D5A2AB75-7498-47E9-A8C7-3523A5348119}"/>
              </a:ext>
            </a:extLst>
          </p:cNvPr>
          <p:cNvSpPr>
            <a:spLocks noGrp="1"/>
          </p:cNvSpPr>
          <p:nvPr>
            <p:ph type="body" sz="quarter" idx="31"/>
          </p:nvPr>
        </p:nvSpPr>
        <p:spPr>
          <a:xfrm>
            <a:off x="813116" y="1957388"/>
            <a:ext cx="3254375" cy="3919537"/>
          </a:xfrm>
        </p:spPr>
        <p:txBody>
          <a:bodyPr/>
          <a:lstStyle>
            <a:lvl1pPr>
              <a:defRPr>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38993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6401594"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 name="Footer Placeholder 1">
            <a:extLst>
              <a:ext uri="{FF2B5EF4-FFF2-40B4-BE49-F238E27FC236}">
                <a16:creationId xmlns:a16="http://schemas.microsoft.com/office/drawing/2014/main" id="{1799BA6F-2B91-2A4A-B944-532BC6298460}"/>
              </a:ext>
            </a:extLst>
          </p:cNvPr>
          <p:cNvSpPr>
            <a:spLocks noGrp="1"/>
          </p:cNvSpPr>
          <p:nvPr>
            <p:ph type="ftr" sz="quarter" idx="14"/>
          </p:nvPr>
        </p:nvSpPr>
        <p:spPr/>
        <p:txBody>
          <a:bodyPr/>
          <a:lstStyle/>
          <a:p>
            <a:r>
              <a:rPr lang="en-GB"/>
              <a:t>Confidential</a:t>
            </a:r>
          </a:p>
        </p:txBody>
      </p:sp>
    </p:spTree>
    <p:extLst>
      <p:ext uri="{BB962C8B-B14F-4D97-AF65-F5344CB8AC3E}">
        <p14:creationId xmlns:p14="http://schemas.microsoft.com/office/powerpoint/2010/main" val="1508941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3457575"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4872038" y="1957388"/>
            <a:ext cx="6515100"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 name="Footer Placeholder 1">
            <a:extLst>
              <a:ext uri="{FF2B5EF4-FFF2-40B4-BE49-F238E27FC236}">
                <a16:creationId xmlns:a16="http://schemas.microsoft.com/office/drawing/2014/main" id="{32E5D7A6-E901-A94D-9012-9EBA94182F50}"/>
              </a:ext>
            </a:extLst>
          </p:cNvPr>
          <p:cNvSpPr>
            <a:spLocks noGrp="1"/>
          </p:cNvSpPr>
          <p:nvPr>
            <p:ph type="ftr" sz="quarter" idx="14"/>
          </p:nvPr>
        </p:nvSpPr>
        <p:spPr/>
        <p:txBody>
          <a:bodyPr/>
          <a:lstStyle/>
          <a:p>
            <a:r>
              <a:rPr lang="en-GB"/>
              <a:t>Confidential</a:t>
            </a:r>
          </a:p>
        </p:txBody>
      </p:sp>
    </p:spTree>
    <p:extLst>
      <p:ext uri="{BB962C8B-B14F-4D97-AF65-F5344CB8AC3E}">
        <p14:creationId xmlns:p14="http://schemas.microsoft.com/office/powerpoint/2010/main" val="2707381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 name="Footer Placeholder 1">
            <a:extLst>
              <a:ext uri="{FF2B5EF4-FFF2-40B4-BE49-F238E27FC236}">
                <a16:creationId xmlns:a16="http://schemas.microsoft.com/office/drawing/2014/main" id="{1941D614-FC53-054C-AFAF-D36FB9D2AEC8}"/>
              </a:ext>
            </a:extLst>
          </p:cNvPr>
          <p:cNvSpPr>
            <a:spLocks noGrp="1"/>
          </p:cNvSpPr>
          <p:nvPr>
            <p:ph type="ftr" sz="quarter" idx="14"/>
          </p:nvPr>
        </p:nvSpPr>
        <p:spPr/>
        <p:txBody>
          <a:bodyPr/>
          <a:lstStyle/>
          <a:p>
            <a:r>
              <a:rPr lang="en-GB"/>
              <a:t>Confidential</a:t>
            </a:r>
          </a:p>
        </p:txBody>
      </p:sp>
    </p:spTree>
    <p:extLst>
      <p:ext uri="{BB962C8B-B14F-4D97-AF65-F5344CB8AC3E}">
        <p14:creationId xmlns:p14="http://schemas.microsoft.com/office/powerpoint/2010/main" val="202609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2A7BDE-28F5-A342-98F2-97E257AC63B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08000"/>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6" name="Picture 25">
            <a:extLst>
              <a:ext uri="{FF2B5EF4-FFF2-40B4-BE49-F238E27FC236}">
                <a16:creationId xmlns:a16="http://schemas.microsoft.com/office/drawing/2014/main" id="{BDFD4247-996F-DC43-87B5-2EBB5C7A98EE}"/>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68072" y="2100965"/>
            <a:ext cx="3464247" cy="3708000"/>
          </a:xfrm>
          <a:prstGeom prst="rect">
            <a:avLst/>
          </a:prstGeom>
        </p:spPr>
      </p:pic>
    </p:spTree>
    <p:extLst>
      <p:ext uri="{BB962C8B-B14F-4D97-AF65-F5344CB8AC3E}">
        <p14:creationId xmlns:p14="http://schemas.microsoft.com/office/powerpoint/2010/main" val="3621208232"/>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D92F4-A8F2-4499-8F39-F933D1BAA28C}"/>
              </a:ext>
            </a:extLst>
          </p:cNvPr>
          <p:cNvSpPr>
            <a:spLocks noGrp="1"/>
          </p:cNvSpPr>
          <p:nvPr>
            <p:ph type="body" idx="1"/>
          </p:nvPr>
        </p:nvSpPr>
        <p:spPr>
          <a:xfrm>
            <a:off x="807268" y="1179459"/>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62C15650-183E-44A1-9171-2881E2F89F52}"/>
              </a:ext>
            </a:extLst>
          </p:cNvPr>
          <p:cNvSpPr>
            <a:spLocks noGrp="1"/>
          </p:cNvSpPr>
          <p:nvPr>
            <p:ph type="body" sz="quarter" idx="3"/>
          </p:nvPr>
        </p:nvSpPr>
        <p:spPr>
          <a:xfrm>
            <a:off x="6401594" y="1172296"/>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itle 14">
            <a:extLst>
              <a:ext uri="{FF2B5EF4-FFF2-40B4-BE49-F238E27FC236}">
                <a16:creationId xmlns:a16="http://schemas.microsoft.com/office/drawing/2014/main" id="{C0CCA26C-8B72-4399-90B2-A26D0DF3ABC8}"/>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B95709F3-EDEE-4A9F-96C3-2805D869619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lide Number Placeholder 5">
            <a:extLst>
              <a:ext uri="{FF2B5EF4-FFF2-40B4-BE49-F238E27FC236}">
                <a16:creationId xmlns:a16="http://schemas.microsoft.com/office/drawing/2014/main" id="{B4CF1F7E-BA1B-469C-B3A7-1CE9767EFD5E}"/>
              </a:ext>
            </a:extLst>
          </p:cNvPr>
          <p:cNvSpPr>
            <a:spLocks noGrp="1"/>
          </p:cNvSpPr>
          <p:nvPr>
            <p:ph type="sldNum" sz="quarter" idx="20"/>
          </p:nvPr>
        </p:nvSpPr>
        <p:spPr/>
        <p:txBody>
          <a:bodyPr/>
          <a:lstStyle/>
          <a:p>
            <a:fld id="{043C2FB7-9533-4568-9B8F-F5133F6949BD}" type="slidenum">
              <a:rPr lang="en-GB" smtClean="0"/>
              <a:pPr/>
              <a:t>‹#›</a:t>
            </a:fld>
            <a:endParaRPr lang="en-GB"/>
          </a:p>
        </p:txBody>
      </p:sp>
      <p:sp>
        <p:nvSpPr>
          <p:cNvPr id="11" name="Content Placeholder 2">
            <a:extLst>
              <a:ext uri="{FF2B5EF4-FFF2-40B4-BE49-F238E27FC236}">
                <a16:creationId xmlns:a16="http://schemas.microsoft.com/office/drawing/2014/main" id="{FEC1B1FA-7248-44B8-854A-150E4D0AEF09}"/>
              </a:ext>
            </a:extLst>
          </p:cNvPr>
          <p:cNvSpPr>
            <a:spLocks noGrp="1"/>
          </p:cNvSpPr>
          <p:nvPr>
            <p:ph sz="half" idx="21"/>
          </p:nvPr>
        </p:nvSpPr>
        <p:spPr>
          <a:xfrm>
            <a:off x="803275"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a:extLst>
              <a:ext uri="{FF2B5EF4-FFF2-40B4-BE49-F238E27FC236}">
                <a16:creationId xmlns:a16="http://schemas.microsoft.com/office/drawing/2014/main" id="{83738319-7324-4B41-A8DB-A57AA0016E54}"/>
              </a:ext>
            </a:extLst>
          </p:cNvPr>
          <p:cNvSpPr>
            <a:spLocks noGrp="1"/>
          </p:cNvSpPr>
          <p:nvPr>
            <p:ph sz="half" idx="2"/>
          </p:nvPr>
        </p:nvSpPr>
        <p:spPr>
          <a:xfrm>
            <a:off x="6401594" y="1957388"/>
            <a:ext cx="4985544" cy="391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DE997E34-36CA-2646-95A2-A6B334D28983}"/>
              </a:ext>
            </a:extLst>
          </p:cNvPr>
          <p:cNvSpPr>
            <a:spLocks noGrp="1"/>
          </p:cNvSpPr>
          <p:nvPr>
            <p:ph type="ftr" sz="quarter" idx="22"/>
          </p:nvPr>
        </p:nvSpPr>
        <p:spPr/>
        <p:txBody>
          <a:bodyPr/>
          <a:lstStyle/>
          <a:p>
            <a:r>
              <a:rPr lang="en-GB"/>
              <a:t>Confidential</a:t>
            </a:r>
          </a:p>
        </p:txBody>
      </p:sp>
    </p:spTree>
    <p:extLst>
      <p:ext uri="{BB962C8B-B14F-4D97-AF65-F5344CB8AC3E}">
        <p14:creationId xmlns:p14="http://schemas.microsoft.com/office/powerpoint/2010/main" val="1823891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7" name="Text Placeholder 2">
            <a:extLst>
              <a:ext uri="{FF2B5EF4-FFF2-40B4-BE49-F238E27FC236}">
                <a16:creationId xmlns:a16="http://schemas.microsoft.com/office/drawing/2014/main" id="{7AF410B1-C5E0-40FF-B2B3-7E10919CA4C7}"/>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 name="Footer Placeholder 1">
            <a:extLst>
              <a:ext uri="{FF2B5EF4-FFF2-40B4-BE49-F238E27FC236}">
                <a16:creationId xmlns:a16="http://schemas.microsoft.com/office/drawing/2014/main" id="{1EADA756-6534-8846-A158-358A4990DEBB}"/>
              </a:ext>
            </a:extLst>
          </p:cNvPr>
          <p:cNvSpPr>
            <a:spLocks noGrp="1"/>
          </p:cNvSpPr>
          <p:nvPr>
            <p:ph type="ftr" sz="quarter" idx="14"/>
          </p:nvPr>
        </p:nvSpPr>
        <p:spPr/>
        <p:txBody>
          <a:bodyPr/>
          <a:lstStyle/>
          <a:p>
            <a:r>
              <a:rPr lang="en-GB"/>
              <a:t>Confidential</a:t>
            </a:r>
          </a:p>
        </p:txBody>
      </p:sp>
    </p:spTree>
    <p:extLst>
      <p:ext uri="{BB962C8B-B14F-4D97-AF65-F5344CB8AC3E}">
        <p14:creationId xmlns:p14="http://schemas.microsoft.com/office/powerpoint/2010/main" val="73982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2" name="Footer Placeholder 1">
            <a:extLst>
              <a:ext uri="{FF2B5EF4-FFF2-40B4-BE49-F238E27FC236}">
                <a16:creationId xmlns:a16="http://schemas.microsoft.com/office/drawing/2014/main" id="{12FC1DBB-0640-5743-80F5-ED9938C0842C}"/>
              </a:ext>
            </a:extLst>
          </p:cNvPr>
          <p:cNvSpPr>
            <a:spLocks noGrp="1"/>
          </p:cNvSpPr>
          <p:nvPr>
            <p:ph type="ftr" sz="quarter" idx="13"/>
          </p:nvPr>
        </p:nvSpPr>
        <p:spPr/>
        <p:txBody>
          <a:bodyPr/>
          <a:lstStyle/>
          <a:p>
            <a:r>
              <a:rPr lang="en-GB"/>
              <a:t>Confidential</a:t>
            </a:r>
          </a:p>
        </p:txBody>
      </p:sp>
    </p:spTree>
    <p:extLst>
      <p:ext uri="{BB962C8B-B14F-4D97-AF65-F5344CB8AC3E}">
        <p14:creationId xmlns:p14="http://schemas.microsoft.com/office/powerpoint/2010/main" val="178504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blue">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a:p>
        </p:txBody>
      </p:sp>
    </p:spTree>
    <p:extLst>
      <p:ext uri="{BB962C8B-B14F-4D97-AF65-F5344CB8AC3E}">
        <p14:creationId xmlns:p14="http://schemas.microsoft.com/office/powerpoint/2010/main" val="317346780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06D8EF4-6FB8-4F8C-87C8-859F7E7C0B4F}"/>
              </a:ext>
            </a:extLst>
          </p:cNvPr>
          <p:cNvSpPr>
            <a:spLocks noGrp="1"/>
          </p:cNvSpPr>
          <p:nvPr>
            <p:ph sz="quarter" idx="15"/>
          </p:nvPr>
        </p:nvSpPr>
        <p:spPr>
          <a:xfrm>
            <a:off x="804863" y="1470025"/>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17" name="Content Placeholder 14">
            <a:extLst>
              <a:ext uri="{FF2B5EF4-FFF2-40B4-BE49-F238E27FC236}">
                <a16:creationId xmlns:a16="http://schemas.microsoft.com/office/drawing/2014/main" id="{8F7C6624-6124-45AF-A656-F136EE4F0E09}"/>
              </a:ext>
            </a:extLst>
          </p:cNvPr>
          <p:cNvSpPr>
            <a:spLocks noGrp="1"/>
          </p:cNvSpPr>
          <p:nvPr>
            <p:ph sz="quarter" idx="16"/>
          </p:nvPr>
        </p:nvSpPr>
        <p:spPr>
          <a:xfrm>
            <a:off x="6348603" y="1470025"/>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4">
            <a:extLst>
              <a:ext uri="{FF2B5EF4-FFF2-40B4-BE49-F238E27FC236}">
                <a16:creationId xmlns:a16="http://schemas.microsoft.com/office/drawing/2014/main" id="{17226688-3B13-400F-8F75-4D08EC21C8D4}"/>
              </a:ext>
            </a:extLst>
          </p:cNvPr>
          <p:cNvSpPr>
            <a:spLocks noGrp="1"/>
          </p:cNvSpPr>
          <p:nvPr>
            <p:ph sz="quarter" idx="17"/>
          </p:nvPr>
        </p:nvSpPr>
        <p:spPr>
          <a:xfrm>
            <a:off x="804863" y="3914460"/>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4">
            <a:extLst>
              <a:ext uri="{FF2B5EF4-FFF2-40B4-BE49-F238E27FC236}">
                <a16:creationId xmlns:a16="http://schemas.microsoft.com/office/drawing/2014/main" id="{5F8239E0-4B04-43F2-AF17-4385E1F0C831}"/>
              </a:ext>
            </a:extLst>
          </p:cNvPr>
          <p:cNvSpPr>
            <a:spLocks noGrp="1"/>
          </p:cNvSpPr>
          <p:nvPr>
            <p:ph sz="quarter" idx="18"/>
          </p:nvPr>
        </p:nvSpPr>
        <p:spPr>
          <a:xfrm>
            <a:off x="6348603" y="3914460"/>
            <a:ext cx="5038725" cy="2160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21EC3C2C-725C-D548-BECF-702C16085F75}"/>
              </a:ext>
            </a:extLst>
          </p:cNvPr>
          <p:cNvSpPr>
            <a:spLocks noGrp="1"/>
          </p:cNvSpPr>
          <p:nvPr>
            <p:ph type="ftr" sz="quarter" idx="19"/>
          </p:nvPr>
        </p:nvSpPr>
        <p:spPr/>
        <p:txBody>
          <a:bodyPr/>
          <a:lstStyle/>
          <a:p>
            <a:r>
              <a:rPr lang="en-GB"/>
              <a:t>Confidential</a:t>
            </a:r>
          </a:p>
        </p:txBody>
      </p:sp>
    </p:spTree>
    <p:extLst>
      <p:ext uri="{BB962C8B-B14F-4D97-AF65-F5344CB8AC3E}">
        <p14:creationId xmlns:p14="http://schemas.microsoft.com/office/powerpoint/2010/main" val="3639375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ptop blu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noFill/>
        </p:spPr>
        <p:txBody>
          <a:bodyPr/>
          <a:lstStyle/>
          <a:p>
            <a:endParaRPr lang="en-GB"/>
          </a:p>
        </p:txBody>
      </p:sp>
      <p:sp>
        <p:nvSpPr>
          <p:cNvPr id="7" name="Footer Placeholder 6">
            <a:extLst>
              <a:ext uri="{FF2B5EF4-FFF2-40B4-BE49-F238E27FC236}">
                <a16:creationId xmlns:a16="http://schemas.microsoft.com/office/drawing/2014/main" id="{83DA66B0-91CC-4E9A-B5B0-398811AA37F1}"/>
              </a:ext>
            </a:extLst>
          </p:cNvPr>
          <p:cNvSpPr>
            <a:spLocks noGrp="1"/>
          </p:cNvSpPr>
          <p:nvPr>
            <p:ph type="ftr" sz="quarter" idx="18"/>
          </p:nvPr>
        </p:nvSpPr>
        <p:spPr/>
        <p:txBody>
          <a:bodyPr/>
          <a:lstStyle>
            <a:lvl1pPr>
              <a:defRPr/>
            </a:lvl1pPr>
          </a:lstStyle>
          <a:p>
            <a:r>
              <a:rPr lang="en-GB"/>
              <a:t>Confidential</a:t>
            </a:r>
          </a:p>
        </p:txBody>
      </p:sp>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043C2FB7-9533-4568-9B8F-F5133F6949BD}" type="slidenum">
              <a:rPr lang="en-GB" smtClean="0"/>
              <a:pPr/>
              <a:t>‹#›</a:t>
            </a:fld>
            <a:endParaRPr lang="en-GB"/>
          </a:p>
        </p:txBody>
      </p:sp>
      <p:sp>
        <p:nvSpPr>
          <p:cNvPr id="13" name="Line 11">
            <a:extLst>
              <a:ext uri="{FF2B5EF4-FFF2-40B4-BE49-F238E27FC236}">
                <a16:creationId xmlns:a16="http://schemas.microsoft.com/office/drawing/2014/main" id="{B41496BB-1636-4AFC-A6FC-FA74039A1E51}"/>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 Placeholder 13">
            <a:extLst>
              <a:ext uri="{FF2B5EF4-FFF2-40B4-BE49-F238E27FC236}">
                <a16:creationId xmlns:a16="http://schemas.microsoft.com/office/drawing/2014/main" id="{44E4A96F-0870-4B5D-AE81-ACF3745643F9}"/>
              </a:ext>
            </a:extLst>
          </p:cNvPr>
          <p:cNvSpPr>
            <a:spLocks noGrp="1"/>
          </p:cNvSpPr>
          <p:nvPr>
            <p:ph type="body" sz="quarter" idx="20"/>
          </p:nvPr>
        </p:nvSpPr>
        <p:spPr>
          <a:xfrm>
            <a:off x="804863" y="1957388"/>
            <a:ext cx="4067175" cy="3919538"/>
          </a:xfrm>
        </p:spPr>
        <p:txBody>
          <a:bodyPr/>
          <a:lstStyle>
            <a:lvl1pPr>
              <a:defRPr sz="1800"/>
            </a:lvl1pPr>
            <a:lvl2pPr>
              <a:defRPr sz="18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7" name="Text Placeholder 2">
            <a:extLst>
              <a:ext uri="{FF2B5EF4-FFF2-40B4-BE49-F238E27FC236}">
                <a16:creationId xmlns:a16="http://schemas.microsoft.com/office/drawing/2014/main" id="{CC23A650-ECCB-495A-941E-9DF147B4D24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Tree>
    <p:extLst>
      <p:ext uri="{BB962C8B-B14F-4D97-AF65-F5344CB8AC3E}">
        <p14:creationId xmlns:p14="http://schemas.microsoft.com/office/powerpoint/2010/main" val="27783405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837153" y="18049"/>
            <a:ext cx="6528348" cy="6839951"/>
          </a:xfrm>
          <a:prstGeom prst="rect">
            <a:avLst/>
          </a:prstGeom>
        </p:spPr>
      </p:pic>
      <p:sp>
        <p:nvSpPr>
          <p:cNvPr id="12" name="Slide Number Placeholder 11">
            <a:extLst>
              <a:ext uri="{FF2B5EF4-FFF2-40B4-BE49-F238E27FC236}">
                <a16:creationId xmlns:a16="http://schemas.microsoft.com/office/drawing/2014/main" id="{228DB17A-26A8-446C-8945-DBFEAAABEB54}"/>
              </a:ext>
            </a:extLst>
          </p:cNvPr>
          <p:cNvSpPr>
            <a:spLocks noGrp="1"/>
          </p:cNvSpPr>
          <p:nvPr>
            <p:ph type="sldNum" sz="quarter" idx="19"/>
          </p:nvPr>
        </p:nvSpPr>
        <p:spPr/>
        <p:txBody>
          <a:bodyPr/>
          <a:lstStyle/>
          <a:p>
            <a:fld id="{043C2FB7-9533-4568-9B8F-F5133F6949BD}" type="slidenum">
              <a:rPr lang="en-GB" smtClean="0"/>
              <a:pPr/>
              <a:t>‹#›</a:t>
            </a:fld>
            <a:endParaRPr lang="en-GB"/>
          </a:p>
        </p:txBody>
      </p:sp>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6506343" cy="755904"/>
          </a:xfrm>
        </p:spPr>
        <p:txBody>
          <a:bodyPr/>
          <a:lstStyle/>
          <a:p>
            <a:r>
              <a:rPr lang="en-US"/>
              <a:t>Click to edit Master title style</a:t>
            </a:r>
            <a:endParaRPr lang="en-GB"/>
          </a:p>
        </p:txBody>
      </p:sp>
      <p:sp>
        <p:nvSpPr>
          <p:cNvPr id="15" name="Line 11">
            <a:extLst>
              <a:ext uri="{FF2B5EF4-FFF2-40B4-BE49-F238E27FC236}">
                <a16:creationId xmlns:a16="http://schemas.microsoft.com/office/drawing/2014/main" id="{03DBE64E-515F-4407-81E3-DBF36C8458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6506346"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a:p>
        </p:txBody>
      </p:sp>
      <p:sp>
        <p:nvSpPr>
          <p:cNvPr id="11" name="Text Placeholder 13">
            <a:extLst>
              <a:ext uri="{FF2B5EF4-FFF2-40B4-BE49-F238E27FC236}">
                <a16:creationId xmlns:a16="http://schemas.microsoft.com/office/drawing/2014/main" id="{E2A1743A-BEDE-46A4-B32C-011004036D8E}"/>
              </a:ext>
            </a:extLst>
          </p:cNvPr>
          <p:cNvSpPr>
            <a:spLocks noGrp="1"/>
          </p:cNvSpPr>
          <p:nvPr>
            <p:ph type="body" sz="quarter" idx="20"/>
          </p:nvPr>
        </p:nvSpPr>
        <p:spPr>
          <a:xfrm>
            <a:off x="804863" y="1957388"/>
            <a:ext cx="4679950" cy="3919538"/>
          </a:xfrm>
        </p:spPr>
        <p:txBody>
          <a:bodyPr/>
          <a:lstStyle>
            <a:lvl1pPr>
              <a:defRPr sz="1800"/>
            </a:lvl1pPr>
            <a:lvl2pPr>
              <a:defRPr sz="18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609A6448-1C27-5442-A8E5-DDA5FE86FE7C}"/>
              </a:ext>
            </a:extLst>
          </p:cNvPr>
          <p:cNvSpPr>
            <a:spLocks noGrp="1"/>
          </p:cNvSpPr>
          <p:nvPr>
            <p:ph type="ftr" sz="quarter" idx="21"/>
          </p:nvPr>
        </p:nvSpPr>
        <p:spPr/>
        <p:txBody>
          <a:bodyPr/>
          <a:lstStyle/>
          <a:p>
            <a:r>
              <a:rPr lang="en-GB"/>
              <a:t>Confidential</a:t>
            </a:r>
          </a:p>
        </p:txBody>
      </p:sp>
    </p:spTree>
    <p:extLst>
      <p:ext uri="{BB962C8B-B14F-4D97-AF65-F5344CB8AC3E}">
        <p14:creationId xmlns:p14="http://schemas.microsoft.com/office/powerpoint/2010/main" val="3360400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3060000" cy="392485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957388"/>
            <a:ext cx="3060000" cy="392485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957388"/>
            <a:ext cx="3060000" cy="392485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 name="Footer Placeholder 1">
            <a:extLst>
              <a:ext uri="{FF2B5EF4-FFF2-40B4-BE49-F238E27FC236}">
                <a16:creationId xmlns:a16="http://schemas.microsoft.com/office/drawing/2014/main" id="{81EDA30B-6E07-9749-BBF1-7F0C8E6B77B4}"/>
              </a:ext>
            </a:extLst>
          </p:cNvPr>
          <p:cNvSpPr>
            <a:spLocks noGrp="1"/>
          </p:cNvSpPr>
          <p:nvPr>
            <p:ph type="ftr" sz="quarter" idx="24"/>
          </p:nvPr>
        </p:nvSpPr>
        <p:spPr/>
        <p:txBody>
          <a:bodyPr/>
          <a:lstStyle/>
          <a:p>
            <a:r>
              <a:rPr lang="en-GB"/>
              <a:t>Confidential</a:t>
            </a:r>
          </a:p>
        </p:txBody>
      </p:sp>
    </p:spTree>
    <p:extLst>
      <p:ext uri="{BB962C8B-B14F-4D97-AF65-F5344CB8AC3E}">
        <p14:creationId xmlns:p14="http://schemas.microsoft.com/office/powerpoint/2010/main" val="268520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s bi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1540D1D2-4332-0446-8F6B-0038772EF4C9}"/>
              </a:ext>
            </a:extLst>
          </p:cNvPr>
          <p:cNvSpPr>
            <a:spLocks noGrp="1"/>
          </p:cNvSpPr>
          <p:nvPr>
            <p:ph type="ftr" sz="quarter" idx="24"/>
          </p:nvPr>
        </p:nvSpPr>
        <p:spPr/>
        <p:txBody>
          <a:bodyPr/>
          <a:lstStyle/>
          <a:p>
            <a:r>
              <a:rPr lang="en-GB"/>
              <a:t>Confidential</a:t>
            </a:r>
          </a:p>
        </p:txBody>
      </p:sp>
    </p:spTree>
    <p:extLst>
      <p:ext uri="{BB962C8B-B14F-4D97-AF65-F5344CB8AC3E}">
        <p14:creationId xmlns:p14="http://schemas.microsoft.com/office/powerpoint/2010/main" val="34660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6" name="Picture Placeholder 3">
            <a:extLst>
              <a:ext uri="{FF2B5EF4-FFF2-40B4-BE49-F238E27FC236}">
                <a16:creationId xmlns:a16="http://schemas.microsoft.com/office/drawing/2014/main" id="{C46A86B0-F4B6-4986-A266-D425DAE57D0C}"/>
              </a:ext>
            </a:extLst>
          </p:cNvPr>
          <p:cNvSpPr>
            <a:spLocks noGrp="1"/>
          </p:cNvSpPr>
          <p:nvPr>
            <p:ph type="pic" sz="quarter" idx="25"/>
          </p:nvPr>
        </p:nvSpPr>
        <p:spPr>
          <a:xfrm>
            <a:off x="793749" y="1470025"/>
            <a:ext cx="3060000" cy="1618448"/>
          </a:xfrm>
        </p:spPr>
        <p:txBody>
          <a:bodyPr/>
          <a:lstStyle/>
          <a:p>
            <a:endParaRPr lang="en-GB"/>
          </a:p>
        </p:txBody>
      </p:sp>
      <p:sp>
        <p:nvSpPr>
          <p:cNvPr id="18" name="Picture Placeholder 3">
            <a:extLst>
              <a:ext uri="{FF2B5EF4-FFF2-40B4-BE49-F238E27FC236}">
                <a16:creationId xmlns:a16="http://schemas.microsoft.com/office/drawing/2014/main" id="{6C0E865C-C1CA-455E-873E-CDC433BBE0A1}"/>
              </a:ext>
            </a:extLst>
          </p:cNvPr>
          <p:cNvSpPr>
            <a:spLocks noGrp="1"/>
          </p:cNvSpPr>
          <p:nvPr>
            <p:ph type="pic" sz="quarter" idx="26"/>
          </p:nvPr>
        </p:nvSpPr>
        <p:spPr>
          <a:xfrm>
            <a:off x="4560539" y="1470025"/>
            <a:ext cx="3060000" cy="1618448"/>
          </a:xfrm>
        </p:spPr>
        <p:txBody>
          <a:bodyPr/>
          <a:lstStyle/>
          <a:p>
            <a:endParaRPr lang="en-GB"/>
          </a:p>
        </p:txBody>
      </p:sp>
      <p:sp>
        <p:nvSpPr>
          <p:cNvPr id="19" name="Picture Placeholder 3">
            <a:extLst>
              <a:ext uri="{FF2B5EF4-FFF2-40B4-BE49-F238E27FC236}">
                <a16:creationId xmlns:a16="http://schemas.microsoft.com/office/drawing/2014/main" id="{27387CE0-5475-4E8B-9C36-C71A635077C3}"/>
              </a:ext>
            </a:extLst>
          </p:cNvPr>
          <p:cNvSpPr>
            <a:spLocks noGrp="1"/>
          </p:cNvSpPr>
          <p:nvPr>
            <p:ph type="pic" sz="quarter" idx="27"/>
          </p:nvPr>
        </p:nvSpPr>
        <p:spPr>
          <a:xfrm>
            <a:off x="8327328" y="1470025"/>
            <a:ext cx="3060000" cy="1618448"/>
          </a:xfrm>
        </p:spPr>
        <p:txBody>
          <a:bodyPr/>
          <a:lstStyle/>
          <a:p>
            <a:endParaRPr lang="en-GB"/>
          </a:p>
        </p:txBody>
      </p:sp>
      <p:sp>
        <p:nvSpPr>
          <p:cNvPr id="2" name="Footer Placeholder 1">
            <a:extLst>
              <a:ext uri="{FF2B5EF4-FFF2-40B4-BE49-F238E27FC236}">
                <a16:creationId xmlns:a16="http://schemas.microsoft.com/office/drawing/2014/main" id="{D68E7420-3C25-5548-A171-6D5C5A38EF77}"/>
              </a:ext>
            </a:extLst>
          </p:cNvPr>
          <p:cNvSpPr>
            <a:spLocks noGrp="1"/>
          </p:cNvSpPr>
          <p:nvPr>
            <p:ph type="ftr" sz="quarter" idx="28"/>
          </p:nvPr>
        </p:nvSpPr>
        <p:spPr/>
        <p:txBody>
          <a:bodyPr/>
          <a:lstStyle/>
          <a:p>
            <a:r>
              <a:rPr lang="en-GB"/>
              <a:t>Confidential</a:t>
            </a:r>
          </a:p>
        </p:txBody>
      </p:sp>
    </p:spTree>
    <p:extLst>
      <p:ext uri="{BB962C8B-B14F-4D97-AF65-F5344CB8AC3E}">
        <p14:creationId xmlns:p14="http://schemas.microsoft.com/office/powerpoint/2010/main" val="220916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E23AC-E608-384D-B714-272AC4F08C4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93248"/>
            <a:ext cx="12192000" cy="3721772"/>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6">
            <a:extLst>
              <a:ext uri="{FF2B5EF4-FFF2-40B4-BE49-F238E27FC236}">
                <a16:creationId xmlns:a16="http://schemas.microsoft.com/office/drawing/2014/main" id="{331C5F65-5A7D-4B04-9053-0B31B9553CD2}"/>
              </a:ext>
            </a:extLst>
          </p:cNvPr>
          <p:cNvSpPr>
            <a:spLocks noChangeShapeType="1"/>
          </p:cNvSpPr>
          <p:nvPr userDrawn="1"/>
        </p:nvSpPr>
        <p:spPr bwMode="auto">
          <a:xfrm>
            <a:off x="913657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6">
            <a:extLst>
              <a:ext uri="{FF2B5EF4-FFF2-40B4-BE49-F238E27FC236}">
                <a16:creationId xmlns:a16="http://schemas.microsoft.com/office/drawing/2014/main" id="{B31488E8-E411-4AB2-BF2F-4EE25617DCF3}"/>
              </a:ext>
            </a:extLst>
          </p:cNvPr>
          <p:cNvSpPr>
            <a:spLocks noChangeShapeType="1"/>
          </p:cNvSpPr>
          <p:nvPr userDrawn="1"/>
        </p:nvSpPr>
        <p:spPr bwMode="auto">
          <a:xfrm>
            <a:off x="9648636"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4D995BA4-3D7A-4541-82BF-8BE892BDE8F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86425" y="2093247"/>
            <a:ext cx="3445894" cy="3708000"/>
          </a:xfrm>
          <a:prstGeom prst="rect">
            <a:avLst/>
          </a:prstGeom>
        </p:spPr>
      </p:pic>
    </p:spTree>
    <p:extLst>
      <p:ext uri="{BB962C8B-B14F-4D97-AF65-F5344CB8AC3E}">
        <p14:creationId xmlns:p14="http://schemas.microsoft.com/office/powerpoint/2010/main" val="163450186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s for ico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14" name="Content Placeholder 1">
            <a:extLst>
              <a:ext uri="{FF2B5EF4-FFF2-40B4-BE49-F238E27FC236}">
                <a16:creationId xmlns:a16="http://schemas.microsoft.com/office/drawing/2014/main" id="{A5839654-1D82-4106-8558-0C64204557AF}"/>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B923662F-1945-400C-A611-60CF658E79BB}"/>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8" name="Content Placeholder 1">
            <a:extLst>
              <a:ext uri="{FF2B5EF4-FFF2-40B4-BE49-F238E27FC236}">
                <a16:creationId xmlns:a16="http://schemas.microsoft.com/office/drawing/2014/main" id="{B02E5526-6A1B-49F0-B30B-9520112ECDCD}"/>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Footer Placeholder 1">
            <a:extLst>
              <a:ext uri="{FF2B5EF4-FFF2-40B4-BE49-F238E27FC236}">
                <a16:creationId xmlns:a16="http://schemas.microsoft.com/office/drawing/2014/main" id="{6B6D4575-6C3F-E748-AC66-3821C10931AE}"/>
              </a:ext>
            </a:extLst>
          </p:cNvPr>
          <p:cNvSpPr>
            <a:spLocks noGrp="1"/>
          </p:cNvSpPr>
          <p:nvPr>
            <p:ph type="ftr" sz="quarter" idx="24"/>
          </p:nvPr>
        </p:nvSpPr>
        <p:spPr/>
        <p:txBody>
          <a:bodyPr/>
          <a:lstStyle/>
          <a:p>
            <a:r>
              <a:rPr lang="en-GB"/>
              <a:t>Confidential</a:t>
            </a:r>
          </a:p>
        </p:txBody>
      </p:sp>
    </p:spTree>
    <p:extLst>
      <p:ext uri="{BB962C8B-B14F-4D97-AF65-F5344CB8AC3E}">
        <p14:creationId xmlns:p14="http://schemas.microsoft.com/office/powerpoint/2010/main" val="2758863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ntent numbere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446202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813257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4470305" y="1970379"/>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8132571" y="1970379"/>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713DF78C-4CE0-9248-92C2-292283440F1F}"/>
              </a:ext>
            </a:extLst>
          </p:cNvPr>
          <p:cNvSpPr>
            <a:spLocks noGrp="1"/>
          </p:cNvSpPr>
          <p:nvPr>
            <p:ph type="ftr" sz="quarter" idx="27"/>
          </p:nvPr>
        </p:nvSpPr>
        <p:spPr/>
        <p:txBody>
          <a:bodyPr/>
          <a:lstStyle/>
          <a:p>
            <a:r>
              <a:rPr lang="en-GB"/>
              <a:t>Confidential</a:t>
            </a:r>
          </a:p>
        </p:txBody>
      </p:sp>
    </p:spTree>
    <p:extLst>
      <p:ext uri="{BB962C8B-B14F-4D97-AF65-F5344CB8AC3E}">
        <p14:creationId xmlns:p14="http://schemas.microsoft.com/office/powerpoint/2010/main" val="2448993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2730850"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6388199"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2734216"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6388199"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E8B6BFF9-7582-AE44-B271-0C9792887C76}"/>
              </a:ext>
            </a:extLst>
          </p:cNvPr>
          <p:cNvSpPr>
            <a:spLocks noGrp="1"/>
          </p:cNvSpPr>
          <p:nvPr>
            <p:ph type="ftr" sz="quarter" idx="33"/>
          </p:nvPr>
        </p:nvSpPr>
        <p:spPr/>
        <p:txBody>
          <a:bodyPr/>
          <a:lstStyle/>
          <a:p>
            <a:r>
              <a:rPr lang="en-GB"/>
              <a:t>Confidential</a:t>
            </a:r>
          </a:p>
        </p:txBody>
      </p:sp>
    </p:spTree>
    <p:extLst>
      <p:ext uri="{BB962C8B-B14F-4D97-AF65-F5344CB8AC3E}">
        <p14:creationId xmlns:p14="http://schemas.microsoft.com/office/powerpoint/2010/main" val="1347328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x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804672"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446202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userDrawn="1">
            <p:ph sz="half" idx="23"/>
          </p:nvPr>
        </p:nvSpPr>
        <p:spPr>
          <a:xfrm>
            <a:off x="813257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808038"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4462021"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6" name="Text Placeholder 3">
            <a:extLst>
              <a:ext uri="{FF2B5EF4-FFF2-40B4-BE49-F238E27FC236}">
                <a16:creationId xmlns:a16="http://schemas.microsoft.com/office/drawing/2014/main" id="{76C2E5E3-0978-4579-9DC1-FBC11D0239B0}"/>
              </a:ext>
            </a:extLst>
          </p:cNvPr>
          <p:cNvSpPr>
            <a:spLocks noGrp="1"/>
          </p:cNvSpPr>
          <p:nvPr userDrawn="1">
            <p:ph type="body" sz="quarter" idx="26" hasCustomPrompt="1"/>
          </p:nvPr>
        </p:nvSpPr>
        <p:spPr>
          <a:xfrm>
            <a:off x="8132571" y="3817025"/>
            <a:ext cx="3055937"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Footer Placeholder 1">
            <a:extLst>
              <a:ext uri="{FF2B5EF4-FFF2-40B4-BE49-F238E27FC236}">
                <a16:creationId xmlns:a16="http://schemas.microsoft.com/office/drawing/2014/main" id="{5327BC92-93EC-5E49-987A-252089A617C9}"/>
              </a:ext>
            </a:extLst>
          </p:cNvPr>
          <p:cNvSpPr>
            <a:spLocks noGrp="1"/>
          </p:cNvSpPr>
          <p:nvPr>
            <p:ph type="ftr" sz="quarter" idx="33"/>
          </p:nvPr>
        </p:nvSpPr>
        <p:spPr/>
        <p:txBody>
          <a:bodyPr/>
          <a:lstStyle/>
          <a:p>
            <a:r>
              <a:rPr lang="en-GB"/>
              <a:t>Confidential</a:t>
            </a:r>
          </a:p>
        </p:txBody>
      </p:sp>
    </p:spTree>
    <p:extLst>
      <p:ext uri="{BB962C8B-B14F-4D97-AF65-F5344CB8AC3E}">
        <p14:creationId xmlns:p14="http://schemas.microsoft.com/office/powerpoint/2010/main" val="1571391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ntent numbere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3552105"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6299538"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3554348"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6300658"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Content Placeholder 1">
            <a:extLst>
              <a:ext uri="{FF2B5EF4-FFF2-40B4-BE49-F238E27FC236}">
                <a16:creationId xmlns:a16="http://schemas.microsoft.com/office/drawing/2014/main" id="{6686B0D4-6FB7-4642-B7C9-8C03513952D0}"/>
              </a:ext>
            </a:extLst>
          </p:cNvPr>
          <p:cNvSpPr>
            <a:spLocks noGrp="1"/>
          </p:cNvSpPr>
          <p:nvPr>
            <p:ph sz="half" idx="27"/>
          </p:nvPr>
        </p:nvSpPr>
        <p:spPr>
          <a:xfrm>
            <a:off x="9046971"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endParaRPr lang="en-GB"/>
          </a:p>
        </p:txBody>
      </p:sp>
      <p:sp>
        <p:nvSpPr>
          <p:cNvPr id="20" name="Text Placeholder 3">
            <a:extLst>
              <a:ext uri="{FF2B5EF4-FFF2-40B4-BE49-F238E27FC236}">
                <a16:creationId xmlns:a16="http://schemas.microsoft.com/office/drawing/2014/main" id="{106F8535-DE90-4DE2-B6A3-7A0FEDD6D6B7}"/>
              </a:ext>
            </a:extLst>
          </p:cNvPr>
          <p:cNvSpPr>
            <a:spLocks noGrp="1"/>
          </p:cNvSpPr>
          <p:nvPr>
            <p:ph type="body" sz="quarter" idx="28" hasCustomPrompt="1"/>
          </p:nvPr>
        </p:nvSpPr>
        <p:spPr>
          <a:xfrm>
            <a:off x="9046971" y="1970379"/>
            <a:ext cx="2340000" cy="815373"/>
          </a:xfrm>
        </p:spPr>
        <p:txBody>
          <a:bodyPr anchor="t" anchorCtr="0"/>
          <a:lstStyle>
            <a:lvl1pPr>
              <a:lnSpc>
                <a:spcPct val="90000"/>
              </a:lnSpc>
              <a:spcBef>
                <a:spcPts val="0"/>
              </a:spcBef>
              <a:defRPr sz="5400">
                <a:solidFill>
                  <a:schemeClr val="tx2"/>
                </a:solidFill>
              </a:defRPr>
            </a:lvl1pPr>
          </a:lstStyle>
          <a:p>
            <a:pPr lvl="0"/>
            <a:r>
              <a:rPr lang="en-US"/>
              <a:t>00</a:t>
            </a:r>
            <a:endParaRPr lang="en-GB"/>
          </a:p>
        </p:txBody>
      </p:sp>
      <p:sp>
        <p:nvSpPr>
          <p:cNvPr id="2" name="Footer Placeholder 1">
            <a:extLst>
              <a:ext uri="{FF2B5EF4-FFF2-40B4-BE49-F238E27FC236}">
                <a16:creationId xmlns:a16="http://schemas.microsoft.com/office/drawing/2014/main" id="{8AE8F013-C75A-6C41-96F1-FFD527FA05D0}"/>
              </a:ext>
            </a:extLst>
          </p:cNvPr>
          <p:cNvSpPr>
            <a:spLocks noGrp="1"/>
          </p:cNvSpPr>
          <p:nvPr>
            <p:ph type="ftr" sz="quarter" idx="29"/>
          </p:nvPr>
        </p:nvSpPr>
        <p:spPr/>
        <p:txBody>
          <a:bodyPr/>
          <a:lstStyle/>
          <a:p>
            <a:r>
              <a:rPr lang="en-GB"/>
              <a:t>Confidential</a:t>
            </a:r>
          </a:p>
        </p:txBody>
      </p:sp>
    </p:spTree>
    <p:extLst>
      <p:ext uri="{BB962C8B-B14F-4D97-AF65-F5344CB8AC3E}">
        <p14:creationId xmlns:p14="http://schemas.microsoft.com/office/powerpoint/2010/main" val="1481995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 name="Footer Placeholder 1">
            <a:extLst>
              <a:ext uri="{FF2B5EF4-FFF2-40B4-BE49-F238E27FC236}">
                <a16:creationId xmlns:a16="http://schemas.microsoft.com/office/drawing/2014/main" id="{88DDE9F0-4DE9-0343-9948-233C507C045C}"/>
              </a:ext>
            </a:extLst>
          </p:cNvPr>
          <p:cNvSpPr>
            <a:spLocks noGrp="1"/>
          </p:cNvSpPr>
          <p:nvPr>
            <p:ph type="ftr" sz="quarter" idx="25"/>
          </p:nvPr>
        </p:nvSpPr>
        <p:spPr/>
        <p:txBody>
          <a:bodyPr/>
          <a:lstStyle/>
          <a:p>
            <a:r>
              <a:rPr lang="en-GB"/>
              <a:t>Confidential</a:t>
            </a:r>
          </a:p>
        </p:txBody>
      </p:sp>
    </p:spTree>
    <p:extLst>
      <p:ext uri="{BB962C8B-B14F-4D97-AF65-F5344CB8AC3E}">
        <p14:creationId xmlns:p14="http://schemas.microsoft.com/office/powerpoint/2010/main" val="1830666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4" name="Picture Placeholder 3">
            <a:extLst>
              <a:ext uri="{FF2B5EF4-FFF2-40B4-BE49-F238E27FC236}">
                <a16:creationId xmlns:a16="http://schemas.microsoft.com/office/drawing/2014/main" id="{72F99CD6-1C92-48AD-A9FC-1C6E96131CAC}"/>
              </a:ext>
            </a:extLst>
          </p:cNvPr>
          <p:cNvSpPr>
            <a:spLocks noGrp="1"/>
          </p:cNvSpPr>
          <p:nvPr>
            <p:ph type="pic" sz="quarter" idx="25"/>
          </p:nvPr>
        </p:nvSpPr>
        <p:spPr>
          <a:xfrm>
            <a:off x="793750" y="1470025"/>
            <a:ext cx="2340000" cy="1676260"/>
          </a:xfrm>
        </p:spPr>
        <p:txBody>
          <a:bodyPr/>
          <a:lstStyle/>
          <a:p>
            <a:endParaRPr lang="en-GB"/>
          </a:p>
        </p:txBody>
      </p:sp>
      <p:sp>
        <p:nvSpPr>
          <p:cNvPr id="22" name="Picture Placeholder 3">
            <a:extLst>
              <a:ext uri="{FF2B5EF4-FFF2-40B4-BE49-F238E27FC236}">
                <a16:creationId xmlns:a16="http://schemas.microsoft.com/office/drawing/2014/main" id="{C19B5914-4257-4A5C-8E43-78141913A0D3}"/>
              </a:ext>
            </a:extLst>
          </p:cNvPr>
          <p:cNvSpPr>
            <a:spLocks noGrp="1"/>
          </p:cNvSpPr>
          <p:nvPr>
            <p:ph type="pic" sz="quarter" idx="26"/>
          </p:nvPr>
        </p:nvSpPr>
        <p:spPr>
          <a:xfrm>
            <a:off x="3544943" y="1470025"/>
            <a:ext cx="2340000" cy="1676260"/>
          </a:xfrm>
        </p:spPr>
        <p:txBody>
          <a:bodyPr/>
          <a:lstStyle/>
          <a:p>
            <a:endParaRPr lang="en-GB"/>
          </a:p>
        </p:txBody>
      </p:sp>
      <p:sp>
        <p:nvSpPr>
          <p:cNvPr id="23" name="Picture Placeholder 3">
            <a:extLst>
              <a:ext uri="{FF2B5EF4-FFF2-40B4-BE49-F238E27FC236}">
                <a16:creationId xmlns:a16="http://schemas.microsoft.com/office/drawing/2014/main" id="{FB282771-378C-4050-995F-291F99491693}"/>
              </a:ext>
            </a:extLst>
          </p:cNvPr>
          <p:cNvSpPr>
            <a:spLocks noGrp="1"/>
          </p:cNvSpPr>
          <p:nvPr>
            <p:ph type="pic" sz="quarter" idx="27"/>
          </p:nvPr>
        </p:nvSpPr>
        <p:spPr>
          <a:xfrm>
            <a:off x="6296136" y="1470025"/>
            <a:ext cx="2340000" cy="1676260"/>
          </a:xfrm>
        </p:spPr>
        <p:txBody>
          <a:bodyPr/>
          <a:lstStyle/>
          <a:p>
            <a:endParaRPr lang="en-GB"/>
          </a:p>
        </p:txBody>
      </p:sp>
      <p:sp>
        <p:nvSpPr>
          <p:cNvPr id="24" name="Picture Placeholder 3">
            <a:extLst>
              <a:ext uri="{FF2B5EF4-FFF2-40B4-BE49-F238E27FC236}">
                <a16:creationId xmlns:a16="http://schemas.microsoft.com/office/drawing/2014/main" id="{70D5E27C-2AC8-4AB1-9358-CBE4F763BC40}"/>
              </a:ext>
            </a:extLst>
          </p:cNvPr>
          <p:cNvSpPr>
            <a:spLocks noGrp="1"/>
          </p:cNvSpPr>
          <p:nvPr>
            <p:ph type="pic" sz="quarter" idx="28"/>
          </p:nvPr>
        </p:nvSpPr>
        <p:spPr>
          <a:xfrm>
            <a:off x="9047328" y="1470025"/>
            <a:ext cx="2340000" cy="1676260"/>
          </a:xfrm>
        </p:spPr>
        <p:txBody>
          <a:bodyPr/>
          <a:lstStyle/>
          <a:p>
            <a:endParaRPr lang="en-GB"/>
          </a:p>
        </p:txBody>
      </p:sp>
      <p:sp>
        <p:nvSpPr>
          <p:cNvPr id="2" name="Footer Placeholder 1">
            <a:extLst>
              <a:ext uri="{FF2B5EF4-FFF2-40B4-BE49-F238E27FC236}">
                <a16:creationId xmlns:a16="http://schemas.microsoft.com/office/drawing/2014/main" id="{794754A1-ABAB-4A4A-A120-AA974C47676B}"/>
              </a:ext>
            </a:extLst>
          </p:cNvPr>
          <p:cNvSpPr>
            <a:spLocks noGrp="1"/>
          </p:cNvSpPr>
          <p:nvPr>
            <p:ph type="ftr" sz="quarter" idx="29"/>
          </p:nvPr>
        </p:nvSpPr>
        <p:spPr/>
        <p:txBody>
          <a:bodyPr/>
          <a:lstStyle/>
          <a:p>
            <a:r>
              <a:rPr lang="en-GB"/>
              <a:t>Confidential</a:t>
            </a:r>
          </a:p>
        </p:txBody>
      </p:sp>
    </p:spTree>
    <p:extLst>
      <p:ext uri="{BB962C8B-B14F-4D97-AF65-F5344CB8AC3E}">
        <p14:creationId xmlns:p14="http://schemas.microsoft.com/office/powerpoint/2010/main" val="1986362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lumns for ico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 name="Footer Placeholder 1">
            <a:extLst>
              <a:ext uri="{FF2B5EF4-FFF2-40B4-BE49-F238E27FC236}">
                <a16:creationId xmlns:a16="http://schemas.microsoft.com/office/drawing/2014/main" id="{26A26B50-EE97-1843-85CE-F6BE60563886}"/>
              </a:ext>
            </a:extLst>
          </p:cNvPr>
          <p:cNvSpPr>
            <a:spLocks noGrp="1"/>
          </p:cNvSpPr>
          <p:nvPr>
            <p:ph type="ftr" sz="quarter" idx="25"/>
          </p:nvPr>
        </p:nvSpPr>
        <p:spPr/>
        <p:txBody>
          <a:bodyPr/>
          <a:lstStyle/>
          <a:p>
            <a:r>
              <a:rPr lang="en-GB"/>
              <a:t>Confidential</a:t>
            </a:r>
          </a:p>
        </p:txBody>
      </p:sp>
    </p:spTree>
    <p:extLst>
      <p:ext uri="{BB962C8B-B14F-4D97-AF65-F5344CB8AC3E}">
        <p14:creationId xmlns:p14="http://schemas.microsoft.com/office/powerpoint/2010/main" val="2117667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8" name="Title 1">
            <a:extLst>
              <a:ext uri="{FF2B5EF4-FFF2-40B4-BE49-F238E27FC236}">
                <a16:creationId xmlns:a16="http://schemas.microsoft.com/office/drawing/2014/main" id="{3F8A4570-3685-4E65-BC9F-C4C12A3BC51C}"/>
              </a:ext>
            </a:extLst>
          </p:cNvPr>
          <p:cNvSpPr>
            <a:spLocks noGrp="1"/>
          </p:cNvSpPr>
          <p:nvPr>
            <p:ph type="ctrTitle"/>
          </p:nvPr>
        </p:nvSpPr>
        <p:spPr>
          <a:xfrm>
            <a:off x="9428480" y="4626667"/>
            <a:ext cx="2072639" cy="1237665"/>
          </a:xfrm>
        </p:spPr>
        <p:txBody>
          <a:bodyPr anchor="b"/>
          <a:lstStyle>
            <a:lvl1pPr algn="l">
              <a:defRPr sz="1800">
                <a:solidFill>
                  <a:schemeClr val="tx2"/>
                </a:solidFill>
              </a:defRPr>
            </a:lvl1pPr>
          </a:lstStyle>
          <a:p>
            <a:r>
              <a:rPr lang="en-US"/>
              <a:t>Click to edit Master title style</a:t>
            </a:r>
            <a:endParaRPr lang="en-GB"/>
          </a:p>
        </p:txBody>
      </p:sp>
      <p:grpSp>
        <p:nvGrpSpPr>
          <p:cNvPr id="23" name="Group 22">
            <a:extLst>
              <a:ext uri="{FF2B5EF4-FFF2-40B4-BE49-F238E27FC236}">
                <a16:creationId xmlns:a16="http://schemas.microsoft.com/office/drawing/2014/main" id="{6C92CD6A-ED7E-4D35-BAE5-B97C92F3074F}"/>
              </a:ext>
            </a:extLst>
          </p:cNvPr>
          <p:cNvGrpSpPr/>
          <p:nvPr userDrawn="1"/>
        </p:nvGrpSpPr>
        <p:grpSpPr>
          <a:xfrm>
            <a:off x="2017181" y="1303185"/>
            <a:ext cx="1634069" cy="518287"/>
            <a:chOff x="2017181" y="1303185"/>
            <a:chExt cx="1634069" cy="518287"/>
          </a:xfrm>
        </p:grpSpPr>
        <p:sp>
          <p:nvSpPr>
            <p:cNvPr id="9" name="Freeform 26">
              <a:extLst>
                <a:ext uri="{FF2B5EF4-FFF2-40B4-BE49-F238E27FC236}">
                  <a16:creationId xmlns:a16="http://schemas.microsoft.com/office/drawing/2014/main" id="{DE99284C-E2AD-41A0-B242-1E9B0E84F25F}"/>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7">
              <a:extLst>
                <a:ext uri="{FF2B5EF4-FFF2-40B4-BE49-F238E27FC236}">
                  <a16:creationId xmlns:a16="http://schemas.microsoft.com/office/drawing/2014/main" id="{0CD5324F-17E2-4E66-AA21-76F37C24938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8">
              <a:extLst>
                <a:ext uri="{FF2B5EF4-FFF2-40B4-BE49-F238E27FC236}">
                  <a16:creationId xmlns:a16="http://schemas.microsoft.com/office/drawing/2014/main" id="{2F09C407-C933-46EC-A775-F239B921E6B4}"/>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29">
              <a:extLst>
                <a:ext uri="{FF2B5EF4-FFF2-40B4-BE49-F238E27FC236}">
                  <a16:creationId xmlns:a16="http://schemas.microsoft.com/office/drawing/2014/main" id="{A59C8678-39CD-4E1E-9EB3-8449273C6237}"/>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0">
              <a:extLst>
                <a:ext uri="{FF2B5EF4-FFF2-40B4-BE49-F238E27FC236}">
                  <a16:creationId xmlns:a16="http://schemas.microsoft.com/office/drawing/2014/main" id="{DEF75281-66EA-467F-A645-DFF6A6EAA044}"/>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31">
              <a:extLst>
                <a:ext uri="{FF2B5EF4-FFF2-40B4-BE49-F238E27FC236}">
                  <a16:creationId xmlns:a16="http://schemas.microsoft.com/office/drawing/2014/main" id="{3F5BD869-6564-4968-9490-1F853477E0EF}"/>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2">
              <a:extLst>
                <a:ext uri="{FF2B5EF4-FFF2-40B4-BE49-F238E27FC236}">
                  <a16:creationId xmlns:a16="http://schemas.microsoft.com/office/drawing/2014/main" id="{3EDB1051-6B64-49E6-BD65-5CEB0B4F0D76}"/>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3">
              <a:extLst>
                <a:ext uri="{FF2B5EF4-FFF2-40B4-BE49-F238E27FC236}">
                  <a16:creationId xmlns:a16="http://schemas.microsoft.com/office/drawing/2014/main" id="{815CB7C1-6900-4996-AC9B-E3B32DB9D6F8}"/>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34">
              <a:extLst>
                <a:ext uri="{FF2B5EF4-FFF2-40B4-BE49-F238E27FC236}">
                  <a16:creationId xmlns:a16="http://schemas.microsoft.com/office/drawing/2014/main" id="{2845D648-3776-4102-8D46-250B9C354EB3}"/>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Line 6">
            <a:extLst>
              <a:ext uri="{FF2B5EF4-FFF2-40B4-BE49-F238E27FC236}">
                <a16:creationId xmlns:a16="http://schemas.microsoft.com/office/drawing/2014/main" id="{EA373F53-53C4-474C-836E-61FF6B02D1D8}"/>
              </a:ext>
            </a:extLst>
          </p:cNvPr>
          <p:cNvSpPr>
            <a:spLocks noChangeShapeType="1"/>
          </p:cNvSpPr>
          <p:nvPr userDrawn="1"/>
        </p:nvSpPr>
        <p:spPr bwMode="auto">
          <a:xfrm>
            <a:off x="5092892"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7">
            <a:extLst>
              <a:ext uri="{FF2B5EF4-FFF2-40B4-BE49-F238E27FC236}">
                <a16:creationId xmlns:a16="http://schemas.microsoft.com/office/drawing/2014/main" id="{6BD4413F-62AD-4373-B07F-B9745E67D600}"/>
              </a:ext>
            </a:extLst>
          </p:cNvPr>
          <p:cNvSpPr>
            <a:spLocks noChangeShapeType="1"/>
          </p:cNvSpPr>
          <p:nvPr userDrawn="1"/>
        </p:nvSpPr>
        <p:spPr bwMode="auto">
          <a:xfrm>
            <a:off x="10995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8">
            <a:extLst>
              <a:ext uri="{FF2B5EF4-FFF2-40B4-BE49-F238E27FC236}">
                <a16:creationId xmlns:a16="http://schemas.microsoft.com/office/drawing/2014/main" id="{D48B21F6-C545-4B7E-84E9-E19F01568154}"/>
              </a:ext>
            </a:extLst>
          </p:cNvPr>
          <p:cNvSpPr>
            <a:spLocks noChangeShapeType="1"/>
          </p:cNvSpPr>
          <p:nvPr userDrawn="1"/>
        </p:nvSpPr>
        <p:spPr bwMode="auto">
          <a:xfrm>
            <a:off x="459054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6">
            <a:extLst>
              <a:ext uri="{FF2B5EF4-FFF2-40B4-BE49-F238E27FC236}">
                <a16:creationId xmlns:a16="http://schemas.microsoft.com/office/drawing/2014/main" id="{53C271A6-1538-44A7-A8D2-BDBAEB4EAD35}"/>
              </a:ext>
            </a:extLst>
          </p:cNvPr>
          <p:cNvSpPr>
            <a:spLocks noChangeShapeType="1"/>
          </p:cNvSpPr>
          <p:nvPr userDrawn="1"/>
        </p:nvSpPr>
        <p:spPr bwMode="auto">
          <a:xfrm>
            <a:off x="11581808" y="2100134"/>
            <a:ext cx="0" cy="370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7">
            <a:extLst>
              <a:ext uri="{FF2B5EF4-FFF2-40B4-BE49-F238E27FC236}">
                <a16:creationId xmlns:a16="http://schemas.microsoft.com/office/drawing/2014/main" id="{972D9229-07E7-4BE5-9E2B-76A227B3BFE5}"/>
              </a:ext>
            </a:extLst>
          </p:cNvPr>
          <p:cNvSpPr>
            <a:spLocks noChangeShapeType="1"/>
          </p:cNvSpPr>
          <p:nvPr userDrawn="1"/>
        </p:nvSpPr>
        <p:spPr bwMode="auto">
          <a:xfrm>
            <a:off x="9095932" y="2100134"/>
            <a:ext cx="0" cy="3708000"/>
          </a:xfrm>
          <a:prstGeom prst="line">
            <a:avLst/>
          </a:prstGeom>
          <a:noFill/>
          <a:ln w="952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6">
            <a:extLst>
              <a:ext uri="{FF2B5EF4-FFF2-40B4-BE49-F238E27FC236}">
                <a16:creationId xmlns:a16="http://schemas.microsoft.com/office/drawing/2014/main" id="{AD03812C-3733-40A5-93C6-D4C25C670C9D}"/>
              </a:ext>
            </a:extLst>
          </p:cNvPr>
          <p:cNvSpPr>
            <a:spLocks noChangeShapeType="1"/>
          </p:cNvSpPr>
          <p:nvPr userDrawn="1"/>
        </p:nvSpPr>
        <p:spPr bwMode="auto">
          <a:xfrm>
            <a:off x="2079436" y="2100134"/>
            <a:ext cx="0" cy="37080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8662788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6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structions 1">
    <p:spTree>
      <p:nvGrpSpPr>
        <p:cNvPr id="1" name=""/>
        <p:cNvGrpSpPr/>
        <p:nvPr/>
      </p:nvGrpSpPr>
      <p:grpSpPr>
        <a:xfrm>
          <a:off x="0" y="0"/>
          <a:ext cx="0" cy="0"/>
          <a:chOff x="0" y="0"/>
          <a:chExt cx="0" cy="0"/>
        </a:xfrm>
      </p:grpSpPr>
      <p:sp>
        <p:nvSpPr>
          <p:cNvPr id="22" name="TextBox 21"/>
          <p:cNvSpPr txBox="1"/>
          <p:nvPr userDrawn="1"/>
        </p:nvSpPr>
        <p:spPr>
          <a:xfrm>
            <a:off x="806400" y="1957388"/>
            <a:ext cx="4056200" cy="39195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This template was created with a master theme called Capita August 2019. Use this quick reference guide to help choose your layouts, add content, and format text and content elements. </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Getting started</a:t>
            </a:r>
            <a:br>
              <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You can modify any of the existing example slides in this template, or start with a fresh layout.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Starting fresh</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New Slide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select the layout from the Capita Theme in the dropdown menu which appears to best suit your content.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To change your layout</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select an option from the CapitaTheme in the dropdown menu. Your slide will adopt the newly selected format and content will shift accordingly.</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9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Avoid stretching, shrinking and adding new elements to your layout. instead, select a predesigned layout that meets your needs. </a:t>
            </a:r>
            <a:br>
              <a:rPr kumimoji="0" lang="en-US" sz="9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9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This ensures consistency and prevents errors later on.</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sp>
        <p:nvSpPr>
          <p:cNvPr id="18" name="Line 11">
            <a:extLst>
              <a:ext uri="{FF2B5EF4-FFF2-40B4-BE49-F238E27FC236}">
                <a16:creationId xmlns:a16="http://schemas.microsoft.com/office/drawing/2014/main" id="{82A72A21-7934-4491-8AFF-5C59B8DA862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1AFA15DE-30AD-4640-A44D-7B96B39EC318}"/>
              </a:ext>
            </a:extLst>
          </p:cNvPr>
          <p:cNvSpPr txBox="1"/>
          <p:nvPr userDrawn="1"/>
        </p:nvSpPr>
        <p:spPr>
          <a:xfrm>
            <a:off x="806400"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20" name="Rectangle 19">
            <a:extLst>
              <a:ext uri="{FF2B5EF4-FFF2-40B4-BE49-F238E27FC236}">
                <a16:creationId xmlns:a16="http://schemas.microsoft.com/office/drawing/2014/main" id="{EF0E1C60-E9FB-4179-9731-37D5D5CD52ED}"/>
              </a:ext>
            </a:extLst>
          </p:cNvPr>
          <p:cNvSpPr/>
          <p:nvPr userDrawn="1"/>
        </p:nvSpPr>
        <p:spPr>
          <a:xfrm>
            <a:off x="806400" y="625655"/>
            <a:ext cx="1792157" cy="369332"/>
          </a:xfrm>
          <a:prstGeom prst="rect">
            <a:avLst/>
          </a:prstGeom>
        </p:spPr>
        <p:txBody>
          <a:bodyPr wrap="none" lIns="0" tIns="0" rIns="0" bIns="0">
            <a:spAutoFit/>
          </a:bodyPr>
          <a:lstStyle/>
          <a:p>
            <a:r>
              <a:rPr lang="en-US" sz="2400" b="1">
                <a:solidFill>
                  <a:schemeClr val="tx2"/>
                </a:solidFill>
              </a:rPr>
              <a:t>Introduction</a:t>
            </a:r>
          </a:p>
        </p:txBody>
      </p:sp>
      <p:pic>
        <p:nvPicPr>
          <p:cNvPr id="17" name="Picture 16" descr="A picture containing device, meter&#10;&#10;Description automatically generated">
            <a:extLst>
              <a:ext uri="{FF2B5EF4-FFF2-40B4-BE49-F238E27FC236}">
                <a16:creationId xmlns:a16="http://schemas.microsoft.com/office/drawing/2014/main" id="{CED4C42F-B79D-4DE8-9094-471BEC62AD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400" y="979488"/>
            <a:ext cx="10584000" cy="800099"/>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74F40086-7D68-4F2B-A9B2-2FB6F58AD3B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84813" y="1957388"/>
            <a:ext cx="2088489" cy="4633416"/>
          </a:xfrm>
          <a:prstGeom prst="rect">
            <a:avLst/>
          </a:prstGeom>
          <a:ln>
            <a:noFill/>
          </a:ln>
          <a:effectLst/>
        </p:spPr>
      </p:pic>
      <p:pic>
        <p:nvPicPr>
          <p:cNvPr id="27" name="Picture 26" descr="A screenshot of a computer&#10;&#10;Description automatically generated">
            <a:extLst>
              <a:ext uri="{FF2B5EF4-FFF2-40B4-BE49-F238E27FC236}">
                <a16:creationId xmlns:a16="http://schemas.microsoft.com/office/drawing/2014/main" id="{5E4AB281-A4F7-4F75-B3F9-80E53DA3312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923214" y="1964471"/>
            <a:ext cx="3132714" cy="4151321"/>
          </a:xfrm>
          <a:prstGeom prst="rect">
            <a:avLst/>
          </a:prstGeom>
          <a:ln w="12700">
            <a:noFill/>
          </a:ln>
          <a:effectLst/>
        </p:spPr>
      </p:pic>
      <p:sp>
        <p:nvSpPr>
          <p:cNvPr id="28" name="Rectangle 27">
            <a:extLst>
              <a:ext uri="{FF2B5EF4-FFF2-40B4-BE49-F238E27FC236}">
                <a16:creationId xmlns:a16="http://schemas.microsoft.com/office/drawing/2014/main" id="{CE123C39-98FE-4097-9E37-9FF88207D114}"/>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8EE3BA-5F3A-4F48-8A1F-E0C79FC0F78F}"/>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F960805-EC4A-42A4-8D90-286673E76834}"/>
              </a:ext>
            </a:extLst>
          </p:cNvPr>
          <p:cNvSpPr/>
          <p:nvPr userDrawn="1"/>
        </p:nvSpPr>
        <p:spPr>
          <a:xfrm>
            <a:off x="5484812" y="2656060"/>
            <a:ext cx="2161983" cy="394903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F2A68BA-4671-4598-8922-810AA6AC75AF}"/>
              </a:ext>
            </a:extLst>
          </p:cNvPr>
          <p:cNvSpPr/>
          <p:nvPr userDrawn="1"/>
        </p:nvSpPr>
        <p:spPr>
          <a:xfrm>
            <a:off x="7937150" y="2190207"/>
            <a:ext cx="3132714" cy="38168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29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Ref idx="1001">
        <a:schemeClr val="bg2"/>
      </p:bgRef>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544914-172F-F14B-9A45-566D2678F1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100134"/>
            <a:ext cx="12192000" cy="3720899"/>
          </a:xfrm>
          <a:prstGeom prst="rect">
            <a:avLst/>
          </a:prstGeom>
        </p:spPr>
      </p:pic>
      <p:pic>
        <p:nvPicPr>
          <p:cNvPr id="28" name="Picture 27">
            <a:extLst>
              <a:ext uri="{FF2B5EF4-FFF2-40B4-BE49-F238E27FC236}">
                <a16:creationId xmlns:a16="http://schemas.microsoft.com/office/drawing/2014/main" id="{538511E1-8545-CD45-8633-74512F855764}"/>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672139" y="2100134"/>
            <a:ext cx="4990020" cy="3720899"/>
          </a:xfrm>
          <a:prstGeom prst="rect">
            <a:avLst/>
          </a:prstGeom>
        </p:spPr>
      </p:pic>
      <p:sp>
        <p:nvSpPr>
          <p:cNvPr id="24" name="Rectangle 23">
            <a:extLst>
              <a:ext uri="{FF2B5EF4-FFF2-40B4-BE49-F238E27FC236}">
                <a16:creationId xmlns:a16="http://schemas.microsoft.com/office/drawing/2014/main" id="{CFDD1C22-FB71-4C83-8452-8EF97A87786F}"/>
              </a:ext>
            </a:extLst>
          </p:cNvPr>
          <p:cNvSpPr/>
          <p:nvPr userDrawn="1"/>
        </p:nvSpPr>
        <p:spPr>
          <a:xfrm>
            <a:off x="2013598" y="2100134"/>
            <a:ext cx="3050846" cy="37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Line 7">
            <a:extLst>
              <a:ext uri="{FF2B5EF4-FFF2-40B4-BE49-F238E27FC236}">
                <a16:creationId xmlns:a16="http://schemas.microsoft.com/office/drawing/2014/main" id="{3FB18F14-A02E-47E6-9BA8-2B3F3CFB8160}"/>
              </a:ext>
            </a:extLst>
          </p:cNvPr>
          <p:cNvSpPr>
            <a:spLocks noChangeShapeType="1"/>
          </p:cNvSpPr>
          <p:nvPr userDrawn="1"/>
        </p:nvSpPr>
        <p:spPr bwMode="auto">
          <a:xfrm>
            <a:off x="1505967" y="2100134"/>
            <a:ext cx="0" cy="3708000"/>
          </a:xfrm>
          <a:prstGeom prst="line">
            <a:avLst/>
          </a:prstGeom>
          <a:noFill/>
          <a:ln w="1079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8">
            <a:extLst>
              <a:ext uri="{FF2B5EF4-FFF2-40B4-BE49-F238E27FC236}">
                <a16:creationId xmlns:a16="http://schemas.microsoft.com/office/drawing/2014/main" id="{CAF1BA06-9B8B-4EC2-B029-4256A7C183B4}"/>
              </a:ext>
            </a:extLst>
          </p:cNvPr>
          <p:cNvSpPr>
            <a:spLocks noChangeShapeType="1"/>
          </p:cNvSpPr>
          <p:nvPr userDrawn="1"/>
        </p:nvSpPr>
        <p:spPr bwMode="auto">
          <a:xfrm>
            <a:off x="5565903" y="2100134"/>
            <a:ext cx="0" cy="3708000"/>
          </a:xfrm>
          <a:prstGeom prst="line">
            <a:avLst/>
          </a:prstGeom>
          <a:noFill/>
          <a:ln w="2286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7">
            <a:extLst>
              <a:ext uri="{FF2B5EF4-FFF2-40B4-BE49-F238E27FC236}">
                <a16:creationId xmlns:a16="http://schemas.microsoft.com/office/drawing/2014/main" id="{7A5E5F72-C306-4B5E-B73E-9389FADEE86B}"/>
              </a:ext>
            </a:extLst>
          </p:cNvPr>
          <p:cNvSpPr>
            <a:spLocks noChangeShapeType="1"/>
          </p:cNvSpPr>
          <p:nvPr userDrawn="1"/>
        </p:nvSpPr>
        <p:spPr bwMode="auto">
          <a:xfrm>
            <a:off x="10662159" y="2100134"/>
            <a:ext cx="0" cy="3708000"/>
          </a:xfrm>
          <a:prstGeom prst="line">
            <a:avLst/>
          </a:prstGeom>
          <a:noFill/>
          <a:ln w="952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0966038"/>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structions 2">
    <p:spTree>
      <p:nvGrpSpPr>
        <p:cNvPr id="1" name=""/>
        <p:cNvGrpSpPr/>
        <p:nvPr/>
      </p:nvGrpSpPr>
      <p:grpSpPr>
        <a:xfrm>
          <a:off x="0" y="0"/>
          <a:ext cx="0" cy="0"/>
          <a:chOff x="0" y="0"/>
          <a:chExt cx="0" cy="0"/>
        </a:xfrm>
      </p:grpSpPr>
      <p:sp>
        <p:nvSpPr>
          <p:cNvPr id="22" name="TextBox 21"/>
          <p:cNvSpPr txBox="1"/>
          <p:nvPr userDrawn="1"/>
        </p:nvSpPr>
        <p:spPr>
          <a:xfrm>
            <a:off x="804863" y="2938463"/>
            <a:ext cx="4067176" cy="1231106"/>
          </a:xfrm>
          <a:prstGeom prst="rect">
            <a:avLst/>
          </a:prstGeom>
          <a:noFill/>
        </p:spPr>
        <p:txBody>
          <a:bodyPr wrap="square" lIns="0" tIns="0" rIns="0" bIns="0" rtlCol="0">
            <a:spAutoFit/>
          </a:bodyPr>
          <a:lstStyle/>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There is no need to manually style text when using the Capita Theme. Text styles,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including bullets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are preset and can be found by using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 tool</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Use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 Less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 More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buttons in the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navigate between preset text styles.</a:t>
            </a:r>
          </a:p>
        </p:txBody>
      </p:sp>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8" name="Line 11">
            <a:extLst>
              <a:ext uri="{FF2B5EF4-FFF2-40B4-BE49-F238E27FC236}">
                <a16:creationId xmlns:a16="http://schemas.microsoft.com/office/drawing/2014/main" id="{BB4C48B3-02BC-4895-A9FD-6CFD5D2AF5BE}"/>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BD3EF62D-FD75-4F3A-86D4-6EA3101BA798}"/>
              </a:ext>
            </a:extLst>
          </p:cNvPr>
          <p:cNvSpPr txBox="1"/>
          <p:nvPr userDrawn="1"/>
        </p:nvSpPr>
        <p:spPr>
          <a:xfrm>
            <a:off x="6091237" y="2938463"/>
            <a:ext cx="5295899" cy="2958141"/>
          </a:xfrm>
          <a:prstGeom prst="rect">
            <a:avLst/>
          </a:prstGeom>
          <a:solidFill>
            <a:schemeClr val="bg1">
              <a:lumMod val="95000"/>
            </a:schemeClr>
          </a:solidFill>
        </p:spPr>
        <p:txBody>
          <a:bodyPr wrap="square" lIns="252000" tIns="180000" rIns="324000" bIns="108000" rtlCol="0">
            <a:noAutofit/>
          </a:body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1800" b="1" i="0" u="none" strike="noStrike" kern="1200" cap="none" spc="0" normalizeH="0" baseline="0" noProof="0">
                <a:ln>
                  <a:noFill/>
                </a:ln>
                <a:solidFill>
                  <a:srgbClr val="02083C"/>
                </a:solidFill>
                <a:effectLst/>
                <a:uLnTx/>
                <a:uFillTx/>
                <a:latin typeface="+mn-lt"/>
                <a:ea typeface="+mn-ea"/>
                <a:cs typeface="+mn-cs"/>
              </a:rPr>
              <a:t>First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Subheading</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1524000" algn="l"/>
              </a:tabLst>
              <a:defRPr/>
            </a:pPr>
            <a:r>
              <a:rPr kumimoji="0" lang="en-US" sz="1800" b="0" i="0" u="none" strike="noStrike" kern="1200" cap="none" spc="0" normalizeH="0" baseline="0" noProof="0">
                <a:ln>
                  <a:noFill/>
                </a:ln>
                <a:solidFill>
                  <a:srgbClr val="02083C"/>
                </a:solidFill>
                <a:effectLst/>
                <a:uLnTx/>
                <a:uFillTx/>
                <a:latin typeface="+mn-lt"/>
                <a:ea typeface="+mn-ea"/>
                <a:cs typeface="+mn-cs"/>
              </a:rPr>
              <a:t>Second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Body text</a:t>
            </a:r>
            <a:endParaRPr kumimoji="0" lang="en-US" sz="18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179388" marR="0" lvl="2" indent="-179388" algn="l" defTabSz="914400" rtl="0" eaLnBrk="1" fontAlgn="auto" latinLnBrk="0" hangingPunct="1">
              <a:lnSpc>
                <a:spcPct val="100000"/>
              </a:lnSpc>
              <a:spcBef>
                <a:spcPts val="600"/>
              </a:spcBef>
              <a:spcAft>
                <a:spcPts val="0"/>
              </a:spcAft>
              <a:buClr>
                <a:srgbClr val="02083C"/>
              </a:buClr>
              <a:buSzTx/>
              <a:buFont typeface="Arial" panose="020B0604020202020204" pitchFamily="34" charset="0"/>
              <a:buChar char="•"/>
              <a:tabLst>
                <a:tab pos="1524000" algn="l"/>
              </a:tabLst>
              <a:defRPr/>
            </a:pPr>
            <a:r>
              <a:rPr kumimoji="0" lang="en-US" sz="1800" b="0" i="0" u="none" strike="noStrike" kern="1200" cap="none" spc="0" normalizeH="0" baseline="0" noProof="0">
                <a:ln>
                  <a:noFill/>
                </a:ln>
                <a:solidFill>
                  <a:srgbClr val="02083C"/>
                </a:solidFill>
                <a:effectLst/>
                <a:uLnTx/>
                <a:uFillTx/>
                <a:latin typeface="+mn-lt"/>
                <a:ea typeface="+mn-ea"/>
                <a:cs typeface="+mn-cs"/>
              </a:rPr>
              <a:t>Third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Bullet level one</a:t>
            </a:r>
            <a:endParaRPr kumimoji="0" lang="en-US" sz="18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357188" marR="0" lvl="3" indent="-171450"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400" b="0" i="0" u="none" strike="noStrike" kern="1200" cap="none" spc="0" normalizeH="0" baseline="0" noProof="0">
                <a:ln>
                  <a:noFill/>
                </a:ln>
                <a:solidFill>
                  <a:srgbClr val="02083C"/>
                </a:solidFill>
                <a:effectLst/>
                <a:uLnTx/>
                <a:uFillTx/>
                <a:latin typeface="+mn-lt"/>
                <a:ea typeface="+mn-ea"/>
                <a:cs typeface="+mn-cs"/>
              </a:rPr>
              <a:t>Fourth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Bullet level  two</a:t>
            </a:r>
            <a:endParaRPr kumimoji="0" lang="en-US" sz="14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536575" marR="0" lvl="4" indent="-182563"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200" b="0" i="0" u="none" strike="noStrike" kern="1200" cap="none" spc="0" normalizeH="0" baseline="0" noProof="0">
                <a:ln>
                  <a:noFill/>
                </a:ln>
                <a:solidFill>
                  <a:srgbClr val="02083C"/>
                </a:solidFill>
                <a:effectLst/>
                <a:uLnTx/>
                <a:uFillTx/>
                <a:latin typeface="+mn-lt"/>
                <a:ea typeface="+mn-ea"/>
                <a:cs typeface="+mn-cs"/>
              </a:rPr>
              <a:t>Fifth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Bullet level  three</a:t>
            </a:r>
          </a:p>
          <a:p>
            <a:pPr marL="0" marR="0" lvl="5" indent="0" algn="l" defTabSz="914400" rtl="0" eaLnBrk="1" fontAlgn="auto" latinLnBrk="0" hangingPunct="1">
              <a:lnSpc>
                <a:spcPct val="100000"/>
              </a:lnSpc>
              <a:spcBef>
                <a:spcPts val="500"/>
              </a:spcBef>
              <a:spcAft>
                <a:spcPts val="0"/>
              </a:spcAft>
              <a:buClr>
                <a:srgbClr val="02083C"/>
              </a:buClr>
              <a:buSzTx/>
              <a:buFont typeface="Arial" panose="020B0604020202020204" pitchFamily="34" charset="0"/>
              <a:buNone/>
              <a:tabLst>
                <a:tab pos="1524000" algn="l"/>
              </a:tabLst>
              <a:defRPr/>
            </a:pPr>
            <a:r>
              <a:rPr kumimoji="0" lang="en-US" sz="1200" b="0" i="1" u="none" strike="noStrike" kern="1200" cap="none" spc="0" normalizeH="0" baseline="0" noProof="0">
                <a:ln>
                  <a:noFill/>
                </a:ln>
                <a:solidFill>
                  <a:srgbClr val="02083C"/>
                </a:solidFill>
                <a:effectLst/>
                <a:uLnTx/>
                <a:uFillTx/>
                <a:latin typeface="+mn-lt"/>
                <a:ea typeface="+mn-ea"/>
                <a:cs typeface="+mn-cs"/>
              </a:rPr>
              <a:t>Sixth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Captions/footnotes</a:t>
            </a:r>
            <a:endParaRPr kumimoji="0" lang="en-US" sz="1200" b="0" i="1" u="none" strike="noStrike" kern="1200" cap="none" spc="0" normalizeH="0" baseline="0" noProof="0">
              <a:ln>
                <a:noFill/>
              </a:ln>
              <a:solidFill>
                <a:schemeClr val="tx1">
                  <a:lumMod val="50000"/>
                  <a:lumOff val="50000"/>
                </a:schemeClr>
              </a:solidFill>
              <a:effectLst/>
              <a:uLnTx/>
              <a:uFillTx/>
              <a:latin typeface="+mn-lt"/>
              <a:ea typeface="+mn-ea"/>
              <a:cs typeface="+mn-cs"/>
            </a:endParaRPr>
          </a:p>
          <a:p>
            <a:pPr marL="0" marR="0" lvl="6"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1" i="0" u="none" strike="noStrike" kern="1200" cap="all" spc="0" normalizeH="0" baseline="0" noProof="0">
                <a:ln>
                  <a:noFill/>
                </a:ln>
                <a:solidFill>
                  <a:srgbClr val="02083C"/>
                </a:solidFill>
                <a:effectLst/>
                <a:uLnTx/>
                <a:uFillTx/>
                <a:latin typeface="+mn-lt"/>
                <a:ea typeface="+mn-ea"/>
                <a:cs typeface="+mn-cs"/>
              </a:rPr>
              <a:t>Seventh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Captions/footnotes Caps Bold</a:t>
            </a:r>
            <a:endParaRPr kumimoji="0" lang="en-US" sz="1200" b="1" i="0" u="none" strike="noStrike" kern="1200" cap="all" spc="0" normalizeH="0" baseline="0" noProof="0">
              <a:ln>
                <a:noFill/>
              </a:ln>
              <a:solidFill>
                <a:schemeClr val="tx1">
                  <a:lumMod val="50000"/>
                  <a:lumOff val="50000"/>
                </a:schemeClr>
              </a:solidFill>
              <a:effectLst/>
              <a:uLnTx/>
              <a:uFillTx/>
              <a:latin typeface="+mn-lt"/>
              <a:ea typeface="+mn-ea"/>
              <a:cs typeface="+mn-cs"/>
            </a:endParaRPr>
          </a:p>
          <a:p>
            <a:pPr marL="0" marR="0" lvl="7"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0" i="0" u="none" strike="noStrike" kern="1200" cap="all" spc="0" normalizeH="0" baseline="0" noProof="0">
                <a:ln>
                  <a:noFill/>
                </a:ln>
                <a:solidFill>
                  <a:srgbClr val="02083C"/>
                </a:solidFill>
                <a:effectLst/>
                <a:uLnTx/>
                <a:uFillTx/>
                <a:latin typeface="+mn-lt"/>
                <a:ea typeface="+mn-ea"/>
                <a:cs typeface="+mn-cs"/>
              </a:rPr>
              <a:t>Eighth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Captions/footnotes Caps </a:t>
            </a:r>
            <a:endParaRPr kumimoji="0" lang="en-US" sz="1200" b="0" i="0" u="none" strike="noStrike" kern="1200" cap="all" spc="0" normalizeH="0" baseline="0" noProof="0">
              <a:ln>
                <a:noFill/>
              </a:ln>
              <a:solidFill>
                <a:schemeClr val="tx1">
                  <a:lumMod val="50000"/>
                  <a:lumOff val="50000"/>
                </a:schemeClr>
              </a:solidFill>
              <a:effectLst/>
              <a:uLnTx/>
              <a:uFillTx/>
              <a:latin typeface="+mn-lt"/>
              <a:ea typeface="+mn-ea"/>
              <a:cs typeface="+mn-cs"/>
            </a:endParaRPr>
          </a:p>
          <a:p>
            <a:pPr marL="0" marR="0" lvl="8" indent="0" algn="l" defTabSz="914400" rtl="0" eaLnBrk="1" fontAlgn="auto" latinLnBrk="0" hangingPunct="1">
              <a:lnSpc>
                <a:spcPct val="90000"/>
              </a:lnSpc>
              <a:spcBef>
                <a:spcPts val="600"/>
              </a:spcBef>
              <a:spcAft>
                <a:spcPts val="0"/>
              </a:spcAft>
              <a:buClr>
                <a:srgbClr val="02083C"/>
              </a:buClr>
              <a:buSzTx/>
              <a:buFont typeface="Arial" panose="020B0604020202020204" pitchFamily="34" charset="0"/>
              <a:buNone/>
              <a:tabLst>
                <a:tab pos="1524000" algn="l"/>
              </a:tabLst>
              <a:defRPr/>
            </a:pPr>
            <a:r>
              <a:rPr kumimoji="0" lang="en-US" sz="900" b="0" i="0" u="none" strike="noStrike" kern="1200" cap="none" spc="0" normalizeH="0" baseline="0" noProof="0">
                <a:ln>
                  <a:noFill/>
                </a:ln>
                <a:solidFill>
                  <a:srgbClr val="02083C"/>
                </a:solidFill>
                <a:effectLst/>
                <a:uLnTx/>
                <a:uFillTx/>
                <a:latin typeface="+mn-lt"/>
                <a:ea typeface="+mn-ea"/>
                <a:cs typeface="+mn-cs"/>
              </a:rPr>
              <a:t>Ninth level	</a:t>
            </a: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rPr>
              <a:t>= Smallprint 9pt</a:t>
            </a:r>
            <a:endParaRPr kumimoji="0" lang="en-US" sz="900" b="0"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10" name="Rectangle 9">
            <a:extLst>
              <a:ext uri="{FF2B5EF4-FFF2-40B4-BE49-F238E27FC236}">
                <a16:creationId xmlns:a16="http://schemas.microsoft.com/office/drawing/2014/main" id="{7C9DAB74-D510-4A0E-A0EC-8A33EBF09195}"/>
              </a:ext>
            </a:extLst>
          </p:cNvPr>
          <p:cNvSpPr/>
          <p:nvPr userDrawn="1"/>
        </p:nvSpPr>
        <p:spPr>
          <a:xfrm>
            <a:off x="800919" y="625655"/>
            <a:ext cx="3164328" cy="369332"/>
          </a:xfrm>
          <a:prstGeom prst="rect">
            <a:avLst/>
          </a:prstGeom>
        </p:spPr>
        <p:txBody>
          <a:bodyPr wrap="none" lIns="0" tIns="0" rIns="0" bIns="0">
            <a:spAutoFit/>
          </a:bodyPr>
          <a:lstStyle/>
          <a:p>
            <a:r>
              <a:rPr lang="en-US" sz="2400" b="1">
                <a:solidFill>
                  <a:schemeClr val="tx2"/>
                </a:solidFill>
              </a:rPr>
              <a:t>Navigating text styles</a:t>
            </a:r>
          </a:p>
        </p:txBody>
      </p:sp>
      <p:pic>
        <p:nvPicPr>
          <p:cNvPr id="23" name="Picture 22" descr="A picture containing device, meter&#10;&#10;Description automatically generated">
            <a:extLst>
              <a:ext uri="{FF2B5EF4-FFF2-40B4-BE49-F238E27FC236}">
                <a16:creationId xmlns:a16="http://schemas.microsoft.com/office/drawing/2014/main" id="{2E9A5B43-D270-4E11-9B02-369B85862A8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sp>
        <p:nvSpPr>
          <p:cNvPr id="24" name="Rectangle 23">
            <a:extLst>
              <a:ext uri="{FF2B5EF4-FFF2-40B4-BE49-F238E27FC236}">
                <a16:creationId xmlns:a16="http://schemas.microsoft.com/office/drawing/2014/main" id="{C693921F-6BE1-4432-8D8B-025AB3CFFE9A}"/>
              </a:ext>
            </a:extLst>
          </p:cNvPr>
          <p:cNvSpPr/>
          <p:nvPr userDrawn="1"/>
        </p:nvSpPr>
        <p:spPr>
          <a:xfrm>
            <a:off x="5017293" y="1223964"/>
            <a:ext cx="340519" cy="188117"/>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8FCE6E67-9BE9-4D36-8EC6-3D2F5B340CF3}"/>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5203323" y="1193270"/>
            <a:ext cx="2047875" cy="1323975"/>
          </a:xfrm>
          <a:prstGeom prst="rect">
            <a:avLst/>
          </a:prstGeom>
        </p:spPr>
      </p:pic>
      <p:pic>
        <p:nvPicPr>
          <p:cNvPr id="47" name="Picture 46">
            <a:extLst>
              <a:ext uri="{FF2B5EF4-FFF2-40B4-BE49-F238E27FC236}">
                <a16:creationId xmlns:a16="http://schemas.microsoft.com/office/drawing/2014/main" id="{F644CC86-F22A-4778-A5A5-DD1692C17D55}"/>
              </a:ext>
            </a:extLst>
          </p:cNvPr>
          <p:cNvPicPr>
            <a:picLocks noChangeAspect="1"/>
          </p:cNvPicPr>
          <p:nvPr userDrawn="1"/>
        </p:nvPicPr>
        <p:blipFill>
          <a:blip r:embed="rId4">
            <a:extLst>
              <a:ext uri="{28A0092B-C50C-407E-A947-70E740481C1C}">
                <a14:useLocalDpi xmlns:a14="http://schemas.microsoft.com/office/drawing/2010/main" val="0"/>
              </a:ext>
            </a:extLst>
          </a:blip>
          <a:stretch/>
        </p:blipFill>
        <p:spPr>
          <a:xfrm>
            <a:off x="3155448" y="1193270"/>
            <a:ext cx="2047875" cy="1323975"/>
          </a:xfrm>
          <a:prstGeom prst="rect">
            <a:avLst/>
          </a:prstGeom>
        </p:spPr>
      </p:pic>
      <p:sp>
        <p:nvSpPr>
          <p:cNvPr id="48" name="Rectangle 47">
            <a:extLst>
              <a:ext uri="{FF2B5EF4-FFF2-40B4-BE49-F238E27FC236}">
                <a16:creationId xmlns:a16="http://schemas.microsoft.com/office/drawing/2014/main" id="{5FA619E1-2123-4C9B-92CA-661F2069437D}"/>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BF7C738-C4EE-439C-96A4-A994EFCB0D2E}"/>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1D7EDDB-E844-46E4-89F5-528F81A63A63}"/>
              </a:ext>
            </a:extLst>
          </p:cNvPr>
          <p:cNvSpPr/>
          <p:nvPr userDrawn="1"/>
        </p:nvSpPr>
        <p:spPr>
          <a:xfrm>
            <a:off x="5206012" y="2003968"/>
            <a:ext cx="2045186" cy="5088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A10AD6B-B087-4F26-AB37-404244046F67}"/>
              </a:ext>
            </a:extLst>
          </p:cNvPr>
          <p:cNvSpPr/>
          <p:nvPr userDrawn="1"/>
        </p:nvSpPr>
        <p:spPr>
          <a:xfrm>
            <a:off x="3150685" y="2003967"/>
            <a:ext cx="2045493" cy="5088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Connector: Elbow 51">
            <a:extLst>
              <a:ext uri="{FF2B5EF4-FFF2-40B4-BE49-F238E27FC236}">
                <a16:creationId xmlns:a16="http://schemas.microsoft.com/office/drawing/2014/main" id="{7055443B-3730-4CA9-91BA-103C00717E6C}"/>
              </a:ext>
            </a:extLst>
          </p:cNvPr>
          <p:cNvCxnSpPr>
            <a:stCxn id="49" idx="2"/>
            <a:endCxn id="51" idx="0"/>
          </p:cNvCxnSpPr>
          <p:nvPr userDrawn="1"/>
        </p:nvCxnSpPr>
        <p:spPr>
          <a:xfrm rot="5400000">
            <a:off x="4339809" y="1246265"/>
            <a:ext cx="591325" cy="924078"/>
          </a:xfrm>
          <a:prstGeom prst="bentConnector3">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F7097EC-56CB-4A7F-AB54-489E1394D630}"/>
              </a:ext>
            </a:extLst>
          </p:cNvPr>
          <p:cNvCxnSpPr>
            <a:cxnSpLocks/>
            <a:stCxn id="48" idx="2"/>
            <a:endCxn id="50" idx="0"/>
          </p:cNvCxnSpPr>
          <p:nvPr userDrawn="1"/>
        </p:nvCxnSpPr>
        <p:spPr>
          <a:xfrm rot="16200000" flipH="1">
            <a:off x="5473361" y="1248724"/>
            <a:ext cx="591326" cy="919162"/>
          </a:xfrm>
          <a:prstGeom prst="bentConnector3">
            <a:avLst>
              <a:gd name="adj1" fmla="val 50000"/>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69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struction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FD60F-62BB-450D-808E-2B06F0909D2B}"/>
              </a:ext>
            </a:extLst>
          </p:cNvPr>
          <p:cNvSpPr/>
          <p:nvPr userDrawn="1"/>
        </p:nvSpPr>
        <p:spPr>
          <a:xfrm>
            <a:off x="4872037" y="1957388"/>
            <a:ext cx="6505576" cy="2941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userDrawn="1"/>
        </p:nvSpPr>
        <p:spPr>
          <a:xfrm>
            <a:off x="814387" y="1957387"/>
            <a:ext cx="3446463" cy="29416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Headings</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Placeholders for slide titles exist on most slides. Do not rearrange or reformat these placeholders. If you do so accidentally, any reformatting can be returned to the original style by clicking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Reset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Footers</a:t>
            </a:r>
            <a:b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Ensure footers are consistent by building your presentation from only one theme.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edit footers on individual slides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add/edit footer content, go to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Insert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Header &amp; Footer</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p:txBody>
      </p:sp>
      <p:sp>
        <p:nvSpPr>
          <p:cNvPr id="8" name="TextBox 7"/>
          <p:cNvSpPr txBox="1"/>
          <p:nvPr userDrawn="1"/>
        </p:nvSpPr>
        <p:spPr>
          <a:xfrm>
            <a:off x="5088430" y="2131062"/>
            <a:ext cx="6102348" cy="2623818"/>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Misaligned headers and footers</a:t>
            </a:r>
            <a:b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Misaligned headers and footers occur from dragging in slides from other templates. </a:t>
            </a:r>
            <a:b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To realign broken footers, first ensure that all slides are based on ONE master theme.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mn-ea"/>
                <a:cs typeface="+mn-cs"/>
              </a:rPr>
              <a:t>1. </a:t>
            </a:r>
            <a:r>
              <a:rPr kumimoji="0" lang="en-US" sz="1100" b="0" i="0" u="none" strike="noStrike" kern="1200" cap="none" spc="0" normalizeH="0" baseline="0" noProof="0">
                <a:ln>
                  <a:noFill/>
                </a:ln>
                <a:solidFill>
                  <a:schemeClr val="tx2"/>
                </a:solidFill>
                <a:effectLst/>
                <a:uLnTx/>
                <a:uFillTx/>
                <a:latin typeface="+mn-lt"/>
                <a:ea typeface="+mn-ea"/>
                <a:cs typeface="+mn-cs"/>
              </a:rPr>
              <a:t>To make this process as simple as possible, delete the layouts that are NOT used in your presentation. From </a:t>
            </a:r>
            <a:r>
              <a:rPr kumimoji="0" lang="en-US" sz="1100" b="0" i="0" u="sng" strike="noStrike" kern="1200" cap="none" spc="0" normalizeH="0" baseline="0" noProof="0">
                <a:ln>
                  <a:noFill/>
                </a:ln>
                <a:solidFill>
                  <a:schemeClr val="tx2"/>
                </a:solidFill>
                <a:effectLst/>
                <a:uLnTx/>
                <a:uFillTx/>
                <a:latin typeface="+mn-lt"/>
                <a:ea typeface="+mn-ea"/>
                <a:cs typeface="+mn-cs"/>
              </a:rPr>
              <a:t>Slide Master view</a:t>
            </a:r>
            <a:r>
              <a:rPr kumimoji="0" lang="en-US" sz="1100" b="0" i="0" u="none" strike="noStrike" kern="1200" cap="none" spc="0" normalizeH="0" baseline="0" noProof="0">
                <a:ln>
                  <a:noFill/>
                </a:ln>
                <a:solidFill>
                  <a:schemeClr val="tx2"/>
                </a:solidFill>
                <a:effectLst/>
                <a:uLnTx/>
                <a:uFillTx/>
                <a:latin typeface="+mn-lt"/>
                <a:ea typeface="+mn-ea"/>
                <a:cs typeface="+mn-cs"/>
              </a:rPr>
              <a:t>, select all layouts in the master theme(s) and press the delete button. </a:t>
            </a:r>
            <a:r>
              <a:rPr kumimoji="0" lang="en-US" sz="1100" b="0" i="1" u="none" strike="noStrike" kern="1200" cap="none" spc="0" normalizeH="0" baseline="0" noProof="0">
                <a:ln>
                  <a:noFill/>
                </a:ln>
                <a:solidFill>
                  <a:schemeClr val="tx2"/>
                </a:solidFill>
                <a:effectLst/>
                <a:uLnTx/>
                <a:uFillTx/>
                <a:latin typeface="+mn-lt"/>
                <a:ea typeface="+mn-ea"/>
                <a:cs typeface="+mn-cs"/>
              </a:rPr>
              <a:t>Only the layouts that ARE used in your presentation will remain</a:t>
            </a:r>
            <a:r>
              <a:rPr kumimoji="0" lang="en-US" sz="1100" b="0" i="0" u="none" strike="noStrike" kern="1200" cap="none" spc="0" normalizeH="0" baseline="0" noProof="0">
                <a:ln>
                  <a:noFill/>
                </a:ln>
                <a:solidFill>
                  <a:schemeClr val="tx2"/>
                </a:solidFill>
                <a:effectLst/>
                <a:uLnTx/>
                <a:uFillTx/>
                <a:latin typeface="+mn-lt"/>
                <a:ea typeface="+mn-ea"/>
                <a:cs typeface="+mn-cs"/>
              </a:rPr>
              <a:t>.</a:t>
            </a:r>
            <a:r>
              <a:rPr kumimoji="0" lang="en-US" sz="1100" b="0" i="0" u="sng" strike="noStrike" kern="1200" cap="none" spc="0" normalizeH="0" baseline="0" noProof="0">
                <a:ln>
                  <a:noFill/>
                </a:ln>
                <a:solidFill>
                  <a:schemeClr val="tx2"/>
                </a:solidFill>
                <a:effectLst/>
                <a:uLnTx/>
                <a:uFillTx/>
                <a:latin typeface="+mn-lt"/>
                <a:ea typeface="+mn-ea"/>
                <a:cs typeface="+mn-cs"/>
              </a:rPr>
              <a:t> </a:t>
            </a:r>
            <a:endPar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endParaRP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2.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Now, find the layout in the master theme with a misaligned header or footer. Delete the header/footer placeholders on that layout. Next, from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Slide Master view</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check the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Header</a:t>
            </a:r>
            <a:b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and/or Footer box</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to reset the placeholder(s). Repeat this for each layout as needed.</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3.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To reset footers throughout the document, go to the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Insert tab</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select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Header &amp; Footer</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then uncheck all options and click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This will remove all footers from your presentation slides.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a:ln>
                  <a:noFill/>
                </a:ln>
                <a:solidFill>
                  <a:schemeClr val="tx2"/>
                </a:solidFill>
                <a:effectLst/>
                <a:uLnTx/>
                <a:uFillTx/>
                <a:latin typeface="+mn-lt"/>
                <a:ea typeface="Arial Regular" charset="0"/>
                <a:cs typeface="Arial Regular" charset="0"/>
              </a:rPr>
              <a:t>4.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Then, following the same steps as above, check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Slide Number and Footer </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(ensure text is </a:t>
            </a:r>
            <a:b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correct in all fields), then </a:t>
            </a:r>
            <a:r>
              <a:rPr kumimoji="0" lang="en-US" sz="1100" b="0" i="0" u="sng" strike="noStrike" kern="1200" cap="none" spc="0" normalizeH="0" baseline="0" noProof="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a:ln>
                  <a:noFill/>
                </a:ln>
                <a:solidFill>
                  <a:schemeClr val="tx2"/>
                </a:solidFill>
                <a:effectLst/>
                <a:uLnTx/>
                <a:uFillTx/>
                <a:latin typeface="+mn-lt"/>
                <a:ea typeface="Arial Regular" charset="0"/>
                <a:cs typeface="Arial Regular" charset="0"/>
              </a:rPr>
              <a:t> again.</a:t>
            </a:r>
          </a:p>
        </p:txBody>
      </p:sp>
      <p:sp>
        <p:nvSpPr>
          <p:cNvPr id="9" name="TextBox 8">
            <a:extLst>
              <a:ext uri="{FF2B5EF4-FFF2-40B4-BE49-F238E27FC236}">
                <a16:creationId xmlns:a16="http://schemas.microsoft.com/office/drawing/2014/main" id="{12C1CD57-3CE7-4CCD-9BEC-9A7FA8360F6B}"/>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0" name="Rectangle 9">
            <a:extLst>
              <a:ext uri="{FF2B5EF4-FFF2-40B4-BE49-F238E27FC236}">
                <a16:creationId xmlns:a16="http://schemas.microsoft.com/office/drawing/2014/main" id="{688D5E59-EE7D-4BA3-8290-F52F6D2F51EF}"/>
              </a:ext>
            </a:extLst>
          </p:cNvPr>
          <p:cNvSpPr/>
          <p:nvPr userDrawn="1"/>
        </p:nvSpPr>
        <p:spPr>
          <a:xfrm>
            <a:off x="800919" y="625655"/>
            <a:ext cx="2976777" cy="738664"/>
          </a:xfrm>
          <a:prstGeom prst="rect">
            <a:avLst/>
          </a:prstGeom>
        </p:spPr>
        <p:txBody>
          <a:bodyPr wrap="none" lIns="0" tIns="0" rIns="0" bIns="0">
            <a:spAutoFit/>
          </a:bodyPr>
          <a:lstStyle/>
          <a:p>
            <a:r>
              <a:rPr lang="en-US" sz="2400" b="1">
                <a:solidFill>
                  <a:schemeClr val="tx2"/>
                </a:solidFill>
              </a:rPr>
              <a:t>Headers and footers</a:t>
            </a:r>
          </a:p>
          <a:p>
            <a:endParaRPr lang="en-US" sz="2400" b="1">
              <a:solidFill>
                <a:schemeClr val="tx2"/>
              </a:solidFill>
            </a:endParaRPr>
          </a:p>
        </p:txBody>
      </p:sp>
      <p:sp>
        <p:nvSpPr>
          <p:cNvPr id="11" name="Line 11">
            <a:extLst>
              <a:ext uri="{FF2B5EF4-FFF2-40B4-BE49-F238E27FC236}">
                <a16:creationId xmlns:a16="http://schemas.microsoft.com/office/drawing/2014/main" id="{4E68627D-C3EF-41B5-993E-282DB402BF03}"/>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A picture containing device, meter&#10;&#10;Description automatically generated">
            <a:extLst>
              <a:ext uri="{FF2B5EF4-FFF2-40B4-BE49-F238E27FC236}">
                <a16:creationId xmlns:a16="http://schemas.microsoft.com/office/drawing/2014/main" id="{D52F8B21-4B2C-4359-8671-CF0462FD736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sp>
        <p:nvSpPr>
          <p:cNvPr id="13" name="Rectangle 12">
            <a:extLst>
              <a:ext uri="{FF2B5EF4-FFF2-40B4-BE49-F238E27FC236}">
                <a16:creationId xmlns:a16="http://schemas.microsoft.com/office/drawing/2014/main" id="{98CA67F3-2E0D-4130-B05D-5FE9726886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A6667F7-F147-4C09-9455-62CD2ACCB0F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6399" y="5071196"/>
            <a:ext cx="10584000" cy="800100"/>
          </a:xfrm>
          <a:prstGeom prst="rect">
            <a:avLst/>
          </a:prstGeom>
        </p:spPr>
      </p:pic>
      <p:sp>
        <p:nvSpPr>
          <p:cNvPr id="17" name="Rectangle 16">
            <a:extLst>
              <a:ext uri="{FF2B5EF4-FFF2-40B4-BE49-F238E27FC236}">
                <a16:creationId xmlns:a16="http://schemas.microsoft.com/office/drawing/2014/main" id="{346BF0C8-B624-43FA-9E0A-452FB3DB6E26}"/>
              </a:ext>
            </a:extLst>
          </p:cNvPr>
          <p:cNvSpPr/>
          <p:nvPr userDrawn="1"/>
        </p:nvSpPr>
        <p:spPr>
          <a:xfrm>
            <a:off x="7330440" y="5257488"/>
            <a:ext cx="36433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917F81D-AF64-4987-A098-BE244A8BA22A}"/>
              </a:ext>
            </a:extLst>
          </p:cNvPr>
          <p:cNvSpPr/>
          <p:nvPr userDrawn="1"/>
        </p:nvSpPr>
        <p:spPr>
          <a:xfrm>
            <a:off x="3281680" y="4724400"/>
            <a:ext cx="4236720" cy="518160"/>
          </a:xfrm>
          <a:custGeom>
            <a:avLst/>
            <a:gdLst>
              <a:gd name="connsiteX0" fmla="*/ 0 w 4236720"/>
              <a:gd name="connsiteY0" fmla="*/ 0 h 518160"/>
              <a:gd name="connsiteX1" fmla="*/ 1432560 w 4236720"/>
              <a:gd name="connsiteY1" fmla="*/ 0 h 518160"/>
              <a:gd name="connsiteX2" fmla="*/ 1432560 w 4236720"/>
              <a:gd name="connsiteY2" fmla="*/ 264160 h 518160"/>
              <a:gd name="connsiteX3" fmla="*/ 4236720 w 4236720"/>
              <a:gd name="connsiteY3" fmla="*/ 264160 h 518160"/>
              <a:gd name="connsiteX4" fmla="*/ 4236720 w 4236720"/>
              <a:gd name="connsiteY4" fmla="*/ 51816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518160">
                <a:moveTo>
                  <a:pt x="0" y="0"/>
                </a:moveTo>
                <a:lnTo>
                  <a:pt x="1432560" y="0"/>
                </a:lnTo>
                <a:lnTo>
                  <a:pt x="1432560" y="264160"/>
                </a:lnTo>
                <a:lnTo>
                  <a:pt x="4236720" y="264160"/>
                </a:lnTo>
                <a:lnTo>
                  <a:pt x="4236720" y="51816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119F927-0C00-4057-A6AD-E74DEEC9ABA7}"/>
              </a:ext>
            </a:extLst>
          </p:cNvPr>
          <p:cNvSpPr/>
          <p:nvPr userDrawn="1"/>
        </p:nvSpPr>
        <p:spPr>
          <a:xfrm>
            <a:off x="2403871" y="1499541"/>
            <a:ext cx="2133600" cy="1574800"/>
          </a:xfrm>
          <a:custGeom>
            <a:avLst/>
            <a:gdLst>
              <a:gd name="connsiteX0" fmla="*/ 1584960 w 2133600"/>
              <a:gd name="connsiteY0" fmla="*/ 1574800 h 1574800"/>
              <a:gd name="connsiteX1" fmla="*/ 2133600 w 2133600"/>
              <a:gd name="connsiteY1" fmla="*/ 1574800 h 1574800"/>
              <a:gd name="connsiteX2" fmla="*/ 2133600 w 2133600"/>
              <a:gd name="connsiteY2" fmla="*/ 487680 h 1574800"/>
              <a:gd name="connsiteX3" fmla="*/ 0 w 2133600"/>
              <a:gd name="connsiteY3" fmla="*/ 487680 h 1574800"/>
              <a:gd name="connsiteX4" fmla="*/ 0 w 2133600"/>
              <a:gd name="connsiteY4" fmla="*/ 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574800">
                <a:moveTo>
                  <a:pt x="1584960" y="1574800"/>
                </a:moveTo>
                <a:lnTo>
                  <a:pt x="2133600" y="1574800"/>
                </a:lnTo>
                <a:lnTo>
                  <a:pt x="2133600" y="487680"/>
                </a:lnTo>
                <a:lnTo>
                  <a:pt x="0" y="48768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2637444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structions 4">
    <p:spTree>
      <p:nvGrpSpPr>
        <p:cNvPr id="1" name=""/>
        <p:cNvGrpSpPr/>
        <p:nvPr/>
      </p:nvGrpSpPr>
      <p:grpSpPr>
        <a:xfrm>
          <a:off x="0" y="0"/>
          <a:ext cx="0" cy="0"/>
          <a:chOff x="0" y="0"/>
          <a:chExt cx="0" cy="0"/>
        </a:xfrm>
      </p:grpSpPr>
      <p:pic>
        <p:nvPicPr>
          <p:cNvPr id="11" name="Picture 10" descr="A picture containing device, meter&#10;&#10;Description automatically generated">
            <a:extLst>
              <a:ext uri="{FF2B5EF4-FFF2-40B4-BE49-F238E27FC236}">
                <a16:creationId xmlns:a16="http://schemas.microsoft.com/office/drawing/2014/main" id="{1341CDC2-B1AD-46A0-AAF9-340A4C4C94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399" y="979487"/>
            <a:ext cx="10584000" cy="800100"/>
          </a:xfrm>
          <a:prstGeom prst="rect">
            <a:avLst/>
          </a:prstGeom>
        </p:spPr>
      </p:pic>
      <p:pic>
        <p:nvPicPr>
          <p:cNvPr id="18" name="Picture 17">
            <a:extLst>
              <a:ext uri="{FF2B5EF4-FFF2-40B4-BE49-F238E27FC236}">
                <a16:creationId xmlns:a16="http://schemas.microsoft.com/office/drawing/2014/main" id="{1E92D15B-CFE8-4586-A871-3003B72435C2}"/>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203323" y="1193271"/>
            <a:ext cx="244977" cy="248180"/>
          </a:xfrm>
          <a:prstGeom prst="rect">
            <a:avLst/>
          </a:prstGeom>
        </p:spPr>
      </p:pic>
      <p:pic>
        <p:nvPicPr>
          <p:cNvPr id="19" name="Picture 18">
            <a:extLst>
              <a:ext uri="{FF2B5EF4-FFF2-40B4-BE49-F238E27FC236}">
                <a16:creationId xmlns:a16="http://schemas.microsoft.com/office/drawing/2014/main" id="{4F4303A3-1277-471D-819D-DB7875C2C664}"/>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58346" y="1193270"/>
            <a:ext cx="244977" cy="276755"/>
          </a:xfrm>
          <a:prstGeom prst="rect">
            <a:avLst/>
          </a:prstGeom>
        </p:spPr>
      </p:pic>
      <p:sp>
        <p:nvSpPr>
          <p:cNvPr id="22" name="TextBox 21"/>
          <p:cNvSpPr txBox="1"/>
          <p:nvPr userDrawn="1"/>
        </p:nvSpPr>
        <p:spPr>
          <a:xfrm>
            <a:off x="806399" y="1985944"/>
            <a:ext cx="8242351" cy="2913081"/>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If you are adding text to a placeholder, simply click within the placeholder, then begin typing.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Use the Indent tool to navigate preset text styles, rather than manually modifying text, adding bullets, etc.</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The simplest way to add content other than text to a placeholder is by clicking the icon at the center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of the placeholder and choosing the content you want to add.</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You can also drag an image file from your computer into the placeholder or right-click on the placeholder and use the menu that appears to place (and even change existing) content into the placeholder.</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sp>
        <p:nvSpPr>
          <p:cNvPr id="8" name="TextBox 7"/>
          <p:cNvSpPr txBox="1"/>
          <p:nvPr userDrawn="1"/>
        </p:nvSpPr>
        <p:spPr>
          <a:xfrm>
            <a:off x="806399" y="4893717"/>
            <a:ext cx="10553952" cy="843523"/>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Margins and guidelines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When adding or resizing elements in your slide, refer to guidelines to maintain proper alignment, spacing and margins.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view guidelines, select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View tab</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and check the checkbox next to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p:txBody>
      </p:sp>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5655"/>
            <a:ext cx="4611840" cy="369332"/>
          </a:xfrm>
          <a:prstGeom prst="rect">
            <a:avLst/>
          </a:prstGeom>
        </p:spPr>
        <p:txBody>
          <a:bodyPr wrap="none" lIns="0" tIns="0" rIns="0" bIns="0">
            <a:spAutoFit/>
          </a:bodyPr>
          <a:lstStyle/>
          <a:p>
            <a:r>
              <a:rPr lang="en-US" sz="2400" b="1">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a:extLst>
              <a:ext uri="{FF2B5EF4-FFF2-40B4-BE49-F238E27FC236}">
                <a16:creationId xmlns:a16="http://schemas.microsoft.com/office/drawing/2014/main" id="{4D76683B-EC35-45EC-9B9E-826AB4185E4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868793-695A-437F-B4C9-351F06B880BA}"/>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FCDC32C-0E2C-4822-9E4F-B258F9A144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0588" y="2399618"/>
            <a:ext cx="1162050" cy="790575"/>
          </a:xfrm>
          <a:prstGeom prst="rect">
            <a:avLst/>
          </a:prstGeom>
          <a:ln w="6350">
            <a:solidFill>
              <a:schemeClr val="tx2"/>
            </a:solidFill>
          </a:ln>
        </p:spPr>
      </p:pic>
      <p:cxnSp>
        <p:nvCxnSpPr>
          <p:cNvPr id="7" name="Straight Arrow Connector 6">
            <a:extLst>
              <a:ext uri="{FF2B5EF4-FFF2-40B4-BE49-F238E27FC236}">
                <a16:creationId xmlns:a16="http://schemas.microsoft.com/office/drawing/2014/main" id="{5E210CCD-C92E-4ACD-95EC-A249B304AE00}"/>
              </a:ext>
            </a:extLst>
          </p:cNvPr>
          <p:cNvCxnSpPr>
            <a:cxnSpLocks/>
          </p:cNvCxnSpPr>
          <p:nvPr userDrawn="1"/>
        </p:nvCxnSpPr>
        <p:spPr>
          <a:xfrm>
            <a:off x="8710413" y="2683962"/>
            <a:ext cx="104160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23" name="Picture 22">
            <a:extLst>
              <a:ext uri="{FF2B5EF4-FFF2-40B4-BE49-F238E27FC236}">
                <a16:creationId xmlns:a16="http://schemas.microsoft.com/office/drawing/2014/main" id="{82CB623B-8383-48C8-92D9-21B551175835}"/>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806399" y="3917692"/>
            <a:ext cx="10584000" cy="800100"/>
          </a:xfrm>
          <a:prstGeom prst="rect">
            <a:avLst/>
          </a:prstGeom>
        </p:spPr>
      </p:pic>
      <p:sp>
        <p:nvSpPr>
          <p:cNvPr id="24" name="Rectangle 23">
            <a:extLst>
              <a:ext uri="{FF2B5EF4-FFF2-40B4-BE49-F238E27FC236}">
                <a16:creationId xmlns:a16="http://schemas.microsoft.com/office/drawing/2014/main" id="{BBBF40B4-45AB-4BD4-B35A-4CB0D49AD866}"/>
              </a:ext>
            </a:extLst>
          </p:cNvPr>
          <p:cNvSpPr/>
          <p:nvPr userDrawn="1"/>
        </p:nvSpPr>
        <p:spPr>
          <a:xfrm>
            <a:off x="3291840" y="4103984"/>
            <a:ext cx="48006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0CB3C5E-5444-4840-9CB4-A90E680F878D}"/>
              </a:ext>
            </a:extLst>
          </p:cNvPr>
          <p:cNvSpPr/>
          <p:nvPr userDrawn="1"/>
        </p:nvSpPr>
        <p:spPr>
          <a:xfrm>
            <a:off x="5200650" y="1419225"/>
            <a:ext cx="3724275" cy="695325"/>
          </a:xfrm>
          <a:custGeom>
            <a:avLst/>
            <a:gdLst>
              <a:gd name="connsiteX0" fmla="*/ 3552825 w 3724275"/>
              <a:gd name="connsiteY0" fmla="*/ 695325 h 695325"/>
              <a:gd name="connsiteX1" fmla="*/ 3724275 w 3724275"/>
              <a:gd name="connsiteY1" fmla="*/ 695325 h 695325"/>
              <a:gd name="connsiteX2" fmla="*/ 3724275 w 3724275"/>
              <a:gd name="connsiteY2" fmla="*/ 466725 h 695325"/>
              <a:gd name="connsiteX3" fmla="*/ 0 w 3724275"/>
              <a:gd name="connsiteY3" fmla="*/ 466725 h 695325"/>
              <a:gd name="connsiteX4" fmla="*/ 0 w 3724275"/>
              <a:gd name="connsiteY4" fmla="*/ 0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695325">
                <a:moveTo>
                  <a:pt x="3552825" y="695325"/>
                </a:moveTo>
                <a:lnTo>
                  <a:pt x="3724275" y="695325"/>
                </a:lnTo>
                <a:lnTo>
                  <a:pt x="3724275" y="466725"/>
                </a:lnTo>
                <a:lnTo>
                  <a:pt x="0" y="466725"/>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27" name="Freeform: Shape 26">
            <a:extLst>
              <a:ext uri="{FF2B5EF4-FFF2-40B4-BE49-F238E27FC236}">
                <a16:creationId xmlns:a16="http://schemas.microsoft.com/office/drawing/2014/main" id="{EC2B33CA-FABC-4792-9A2E-237FAEB0548B}"/>
              </a:ext>
            </a:extLst>
          </p:cNvPr>
          <p:cNvSpPr/>
          <p:nvPr userDrawn="1"/>
        </p:nvSpPr>
        <p:spPr>
          <a:xfrm>
            <a:off x="2962275" y="4610100"/>
            <a:ext cx="542925" cy="400050"/>
          </a:xfrm>
          <a:custGeom>
            <a:avLst/>
            <a:gdLst>
              <a:gd name="connsiteX0" fmla="*/ 0 w 542925"/>
              <a:gd name="connsiteY0" fmla="*/ 400050 h 400050"/>
              <a:gd name="connsiteX1" fmla="*/ 542925 w 542925"/>
              <a:gd name="connsiteY1" fmla="*/ 400050 h 400050"/>
              <a:gd name="connsiteX2" fmla="*/ 542925 w 542925"/>
              <a:gd name="connsiteY2" fmla="*/ 0 h 400050"/>
            </a:gdLst>
            <a:ahLst/>
            <a:cxnLst>
              <a:cxn ang="0">
                <a:pos x="connsiteX0" y="connsiteY0"/>
              </a:cxn>
              <a:cxn ang="0">
                <a:pos x="connsiteX1" y="connsiteY1"/>
              </a:cxn>
              <a:cxn ang="0">
                <a:pos x="connsiteX2" y="connsiteY2"/>
              </a:cxn>
            </a:cxnLst>
            <a:rect l="l" t="t" r="r" b="b"/>
            <a:pathLst>
              <a:path w="542925" h="400050">
                <a:moveTo>
                  <a:pt x="0" y="400050"/>
                </a:moveTo>
                <a:lnTo>
                  <a:pt x="542925" y="400050"/>
                </a:lnTo>
                <a:lnTo>
                  <a:pt x="542925"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2334081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Instructions 6">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0205"/>
            <a:ext cx="4611840" cy="369332"/>
          </a:xfrm>
          <a:prstGeom prst="rect">
            <a:avLst/>
          </a:prstGeom>
        </p:spPr>
        <p:txBody>
          <a:bodyPr wrap="none" lIns="0" tIns="0" rIns="0" bIns="0">
            <a:spAutoFit/>
          </a:bodyPr>
          <a:lstStyle/>
          <a:p>
            <a:r>
              <a:rPr lang="en-US" sz="2400" b="1">
                <a:solidFill>
                  <a:schemeClr val="tx2"/>
                </a:solidFill>
              </a:rPr>
              <a:t>Adding content to placeholders</a:t>
            </a:r>
          </a:p>
        </p:txBody>
      </p:sp>
      <p:sp>
        <p:nvSpPr>
          <p:cNvPr id="14" name="Line 11">
            <a:extLst>
              <a:ext uri="{FF2B5EF4-FFF2-40B4-BE49-F238E27FC236}">
                <a16:creationId xmlns:a16="http://schemas.microsoft.com/office/drawing/2014/main" id="{958D35BB-FC84-4B54-8F75-F124892C06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TextBox 43">
            <a:extLst>
              <a:ext uri="{FF2B5EF4-FFF2-40B4-BE49-F238E27FC236}">
                <a16:creationId xmlns:a16="http://schemas.microsoft.com/office/drawing/2014/main" id="{EBC56938-B978-454C-814B-52EF090A2DE4}"/>
              </a:ext>
            </a:extLst>
          </p:cNvPr>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spTree>
    <p:extLst>
      <p:ext uri="{BB962C8B-B14F-4D97-AF65-F5344CB8AC3E}">
        <p14:creationId xmlns:p14="http://schemas.microsoft.com/office/powerpoint/2010/main" val="3072200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structions 5">
    <p:spTree>
      <p:nvGrpSpPr>
        <p:cNvPr id="1" name=""/>
        <p:cNvGrpSpPr/>
        <p:nvPr/>
      </p:nvGrpSpPr>
      <p:grpSpPr>
        <a:xfrm>
          <a:off x="0" y="0"/>
          <a:ext cx="0" cy="0"/>
          <a:chOff x="0" y="0"/>
          <a:chExt cx="0" cy="0"/>
        </a:xfrm>
      </p:grpSpPr>
      <p:sp>
        <p:nvSpPr>
          <p:cNvPr id="22" name="TextBox 21"/>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Do not drag and drop or copy/paste whole slides into your presentation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source formatting</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or a new layout into your Master theme (when using </a:t>
            </a:r>
            <a:r>
              <a:rPr kumimoji="0" lang="en-US" sz="1400" b="0" i="1" u="none" strike="noStrike" kern="1200" cap="none" spc="0" normalizeH="0" baseline="0" noProof="0">
                <a:ln>
                  <a:noFill/>
                </a:ln>
                <a:solidFill>
                  <a:schemeClr val="tx2"/>
                </a:solidFill>
                <a:effectLst/>
                <a:uLnTx/>
                <a:uFillTx/>
                <a:latin typeface="Arial Regular" charset="0"/>
                <a:ea typeface="Arial Regular" charset="0"/>
                <a:cs typeface="Arial Regular" charset="0"/>
              </a:rPr>
              <a:t>destination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Instead,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always start by selecting a layout from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Keep Text Only</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then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buttons to format text.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This method will preserve the integrity of your Master theme</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p:txBody>
      </p:sp>
      <p:grpSp>
        <p:nvGrpSpPr>
          <p:cNvPr id="2" name="Group 1"/>
          <p:cNvGrpSpPr/>
          <p:nvPr userDrawn="1"/>
        </p:nvGrpSpPr>
        <p:grpSpPr>
          <a:xfrm>
            <a:off x="6750504" y="1957388"/>
            <a:ext cx="4358367" cy="3743964"/>
            <a:chOff x="6660017" y="1600200"/>
            <a:chExt cx="4358367" cy="3743964"/>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660017" y="1600200"/>
              <a:ext cx="4358367" cy="3672960"/>
            </a:xfrm>
            <a:prstGeom prst="rect">
              <a:avLst/>
            </a:prstGeom>
            <a:ln w="3175">
              <a:solidFill>
                <a:schemeClr val="bg1">
                  <a:lumMod val="85000"/>
                </a:schemeClr>
              </a:solidFill>
            </a:ln>
            <a:effectLst>
              <a:outerShdw blurRad="50800" dist="38100" dir="2700000" algn="tl" rotWithShape="0">
                <a:prstClr val="black">
                  <a:alpha val="20000"/>
                </a:prstClr>
              </a:outerShdw>
            </a:effectLst>
          </p:spPr>
        </p:pic>
        <p:sp>
          <p:nvSpPr>
            <p:cNvPr id="15" name="Rectangle 14"/>
            <p:cNvSpPr/>
            <p:nvPr userDrawn="1"/>
          </p:nvSpPr>
          <p:spPr>
            <a:xfrm>
              <a:off x="7336347" y="4672071"/>
              <a:ext cx="1395885" cy="672093"/>
            </a:xfrm>
            <a:prstGeom prst="rect">
              <a:avLst/>
            </a:prstGeom>
            <a:solidFill>
              <a:srgbClr val="00B9E4">
                <a:alpha val="30000"/>
              </a:srgbClr>
            </a:solidFill>
            <a:ln w="28575">
              <a:solidFill>
                <a:srgbClr val="00B9E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218A6AA-401A-4A4F-AE36-B98DAC109E90}"/>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3" name="Rectangle 12">
            <a:extLst>
              <a:ext uri="{FF2B5EF4-FFF2-40B4-BE49-F238E27FC236}">
                <a16:creationId xmlns:a16="http://schemas.microsoft.com/office/drawing/2014/main" id="{C0340554-76DF-4F7B-9419-1F2F45360183}"/>
              </a:ext>
            </a:extLst>
          </p:cNvPr>
          <p:cNvSpPr/>
          <p:nvPr userDrawn="1"/>
        </p:nvSpPr>
        <p:spPr>
          <a:xfrm>
            <a:off x="800919" y="625655"/>
            <a:ext cx="6718827" cy="369332"/>
          </a:xfrm>
          <a:prstGeom prst="rect">
            <a:avLst/>
          </a:prstGeom>
        </p:spPr>
        <p:txBody>
          <a:bodyPr wrap="none" lIns="0" tIns="0" rIns="0" bIns="0">
            <a:spAutoFit/>
          </a:bodyPr>
          <a:lstStyle/>
          <a:p>
            <a:r>
              <a:rPr lang="en-GB" sz="2400" b="1">
                <a:solidFill>
                  <a:schemeClr val="tx2"/>
                </a:solidFill>
              </a:rPr>
              <a:t>Transferring content from other presentations</a:t>
            </a:r>
          </a:p>
        </p:txBody>
      </p:sp>
      <p:sp>
        <p:nvSpPr>
          <p:cNvPr id="14" name="Line 11">
            <a:extLst>
              <a:ext uri="{FF2B5EF4-FFF2-40B4-BE49-F238E27FC236}">
                <a16:creationId xmlns:a16="http://schemas.microsoft.com/office/drawing/2014/main" id="{4EDC4516-1146-4E75-9CC5-8609D4A05B57}"/>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603334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structions 6">
    <p:spTree>
      <p:nvGrpSpPr>
        <p:cNvPr id="1" name=""/>
        <p:cNvGrpSpPr/>
        <p:nvPr/>
      </p:nvGrpSpPr>
      <p:grpSpPr>
        <a:xfrm>
          <a:off x="0" y="0"/>
          <a:ext cx="0" cy="0"/>
          <a:chOff x="0" y="0"/>
          <a:chExt cx="0" cy="0"/>
        </a:xfrm>
      </p:grpSpPr>
      <p:sp>
        <p:nvSpPr>
          <p:cNvPr id="22" name="TextBox 21"/>
          <p:cNvSpPr txBox="1"/>
          <p:nvPr userDrawn="1"/>
        </p:nvSpPr>
        <p:spPr>
          <a:xfrm>
            <a:off x="814387" y="1957388"/>
            <a:ext cx="3259773"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Consistency</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To make formatting consistent, ensure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all your slides are based on ONE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master theme.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Guides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Use guides to properly align objects on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 slide. To turn on Guides, check </a:t>
            </a: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Guides</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under the </a:t>
            </a: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View</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tab or right-click on-slide.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Background</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Alternate background colors for some layouts are available in the Master theme. To change the background of your slide, click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in the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Home tab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and select the layout with the preferred background color in the drop down menu.</a:t>
            </a:r>
          </a:p>
        </p:txBody>
      </p:sp>
      <p:sp>
        <p:nvSpPr>
          <p:cNvPr id="8" name="TextBox 7"/>
          <p:cNvSpPr txBox="1"/>
          <p:nvPr userDrawn="1"/>
        </p:nvSpPr>
        <p:spPr>
          <a:xfrm>
            <a:off x="7923212" y="1957388"/>
            <a:ext cx="3659187"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Font</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Only use Arial font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Don’t use Capita font.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Search</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&gt;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Replace Fonts </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function to replace all fonts in your presentation. Use </a:t>
            </a:r>
            <a:r>
              <a:rPr kumimoji="0" lang="en-US" sz="1400" b="0" i="0" u="sng" strike="noStrike" kern="1200" cap="none" spc="0" normalizeH="0" baseline="0" noProof="0">
                <a:ln>
                  <a:noFill/>
                </a:ln>
                <a:solidFill>
                  <a:schemeClr val="tx2"/>
                </a:solidFill>
                <a:effectLst/>
                <a:uLnTx/>
                <a:uFillTx/>
                <a:latin typeface="Arial Regular" charset="0"/>
                <a:ea typeface="Arial Regular" charset="0"/>
                <a:cs typeface="Arial Regular" charset="0"/>
              </a:rPr>
              <a:t>Indent</a:t>
            </a: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 tools to navigate preset text styles.</a:t>
            </a:r>
            <a:endPar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Punctuation and case</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use periods at the end of a slide title. Capita uses sentence case, so only capitalize the first word and proper nouns in headlines.</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PPT vs PDF</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Do not send the a PowerPoint file to a client. Instead, export as PDF and send the PDF file. </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schemeClr val="tx2"/>
                </a:solidFill>
                <a:effectLst/>
                <a:uLnTx/>
                <a:uFillTx/>
                <a:latin typeface="Arial Regular" charset="0"/>
                <a:ea typeface="Arial Regular" charset="0"/>
                <a:cs typeface="Arial Regular" charset="0"/>
              </a:rPr>
              <a:t>Transitions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Always use the Fade transition </a:t>
            </a:r>
            <a:b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a:ln>
                  <a:noFill/>
                </a:ln>
                <a:solidFill>
                  <a:schemeClr val="tx2"/>
                </a:solidFill>
                <a:effectLst/>
                <a:uLnTx/>
                <a:uFillTx/>
                <a:latin typeface="Arial Regular" charset="0"/>
                <a:ea typeface="Arial Regular" charset="0"/>
                <a:cs typeface="Arial Regular" charset="0"/>
              </a:rPr>
              <a:t>for presentations.</a:t>
            </a:r>
          </a:p>
        </p:txBody>
      </p:sp>
      <p:sp>
        <p:nvSpPr>
          <p:cNvPr id="11" name="TextBox 10">
            <a:extLst>
              <a:ext uri="{FF2B5EF4-FFF2-40B4-BE49-F238E27FC236}">
                <a16:creationId xmlns:a16="http://schemas.microsoft.com/office/drawing/2014/main" id="{635B1055-4532-4EB0-81BB-EA4467AAA888}"/>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a:solidFill>
                  <a:schemeClr val="tx2"/>
                </a:solidFill>
              </a:rPr>
              <a:t>Quick reference guide</a:t>
            </a:r>
          </a:p>
        </p:txBody>
      </p:sp>
      <p:sp>
        <p:nvSpPr>
          <p:cNvPr id="12" name="Rectangle 11">
            <a:extLst>
              <a:ext uri="{FF2B5EF4-FFF2-40B4-BE49-F238E27FC236}">
                <a16:creationId xmlns:a16="http://schemas.microsoft.com/office/drawing/2014/main" id="{FCA3493E-C4C3-46CC-9154-FA58F039BE41}"/>
              </a:ext>
            </a:extLst>
          </p:cNvPr>
          <p:cNvSpPr/>
          <p:nvPr userDrawn="1"/>
        </p:nvSpPr>
        <p:spPr>
          <a:xfrm>
            <a:off x="800919" y="625655"/>
            <a:ext cx="3021661" cy="369332"/>
          </a:xfrm>
          <a:prstGeom prst="rect">
            <a:avLst/>
          </a:prstGeom>
        </p:spPr>
        <p:txBody>
          <a:bodyPr wrap="none" lIns="0" tIns="0" rIns="0" bIns="0">
            <a:spAutoFit/>
          </a:bodyPr>
          <a:lstStyle/>
          <a:p>
            <a:r>
              <a:rPr lang="en-GB" sz="2400" b="1">
                <a:solidFill>
                  <a:schemeClr val="tx2"/>
                </a:solidFill>
              </a:rPr>
              <a:t>Additional quick tips</a:t>
            </a:r>
          </a:p>
        </p:txBody>
      </p:sp>
      <p:sp>
        <p:nvSpPr>
          <p:cNvPr id="13" name="Line 11">
            <a:extLst>
              <a:ext uri="{FF2B5EF4-FFF2-40B4-BE49-F238E27FC236}">
                <a16:creationId xmlns:a16="http://schemas.microsoft.com/office/drawing/2014/main" id="{1B3B0574-8A7A-40F9-BAF6-12E753EEB523}"/>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picture containing device, meter&#10;&#10;Description automatically generated">
            <a:extLst>
              <a:ext uri="{FF2B5EF4-FFF2-40B4-BE49-F238E27FC236}">
                <a16:creationId xmlns:a16="http://schemas.microsoft.com/office/drawing/2014/main" id="{669E7B58-0984-4458-ABC4-35E808A926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400" y="979488"/>
            <a:ext cx="10584000" cy="800099"/>
          </a:xfrm>
          <a:prstGeom prst="rect">
            <a:avLst/>
          </a:prstGeom>
        </p:spPr>
      </p:pic>
      <p:sp>
        <p:nvSpPr>
          <p:cNvPr id="9" name="Rectangle 8">
            <a:extLst>
              <a:ext uri="{FF2B5EF4-FFF2-40B4-BE49-F238E27FC236}">
                <a16:creationId xmlns:a16="http://schemas.microsoft.com/office/drawing/2014/main" id="{40D064CC-B1CE-4BF5-A1B8-01EA9B8CC05A}"/>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16BB0B-85FC-4E53-960A-D3DE1E3A6B6B}"/>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E7E321C-E38B-450A-B236-9CE42315B7B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5203323" y="1193271"/>
            <a:ext cx="244977" cy="248180"/>
          </a:xfrm>
          <a:prstGeom prst="rect">
            <a:avLst/>
          </a:prstGeom>
        </p:spPr>
      </p:pic>
      <p:pic>
        <p:nvPicPr>
          <p:cNvPr id="15" name="Picture 14">
            <a:extLst>
              <a:ext uri="{FF2B5EF4-FFF2-40B4-BE49-F238E27FC236}">
                <a16:creationId xmlns:a16="http://schemas.microsoft.com/office/drawing/2014/main" id="{E03322C2-AE22-44C1-A65E-0109ABFEC506}"/>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958346" y="1193270"/>
            <a:ext cx="244977" cy="276755"/>
          </a:xfrm>
          <a:prstGeom prst="rect">
            <a:avLst/>
          </a:prstGeom>
        </p:spPr>
      </p:pic>
      <p:sp>
        <p:nvSpPr>
          <p:cNvPr id="16" name="Rectangle 15">
            <a:extLst>
              <a:ext uri="{FF2B5EF4-FFF2-40B4-BE49-F238E27FC236}">
                <a16:creationId xmlns:a16="http://schemas.microsoft.com/office/drawing/2014/main" id="{6739E8FE-7A30-4D7D-BCA8-AAD15FC240E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C89C1-445C-4EF2-BD65-CFA43C8337A9}"/>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661B2B-F918-4666-B803-68FF37598E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ell phone&#10;&#10;Description automatically generated">
            <a:extLst>
              <a:ext uri="{FF2B5EF4-FFF2-40B4-BE49-F238E27FC236}">
                <a16:creationId xmlns:a16="http://schemas.microsoft.com/office/drawing/2014/main" id="{928CE81D-7359-45F5-874D-29753D52CBB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762250" y="1245519"/>
            <a:ext cx="1885950" cy="72923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D2192C0-9697-4207-B581-AA63749699D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60850" y="2938463"/>
            <a:ext cx="3371850" cy="2047875"/>
          </a:xfrm>
          <a:prstGeom prst="rect">
            <a:avLst/>
          </a:prstGeom>
        </p:spPr>
      </p:pic>
      <p:cxnSp>
        <p:nvCxnSpPr>
          <p:cNvPr id="19" name="Straight Arrow Connector 18">
            <a:extLst>
              <a:ext uri="{FF2B5EF4-FFF2-40B4-BE49-F238E27FC236}">
                <a16:creationId xmlns:a16="http://schemas.microsoft.com/office/drawing/2014/main" id="{3A4C89DD-3B2D-44E9-B853-56494B932072}"/>
              </a:ext>
            </a:extLst>
          </p:cNvPr>
          <p:cNvCxnSpPr/>
          <p:nvPr userDrawn="1"/>
        </p:nvCxnSpPr>
        <p:spPr>
          <a:xfrm>
            <a:off x="1554480" y="3073193"/>
            <a:ext cx="256032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0" name="Freeform: Shape 19">
            <a:extLst>
              <a:ext uri="{FF2B5EF4-FFF2-40B4-BE49-F238E27FC236}">
                <a16:creationId xmlns:a16="http://schemas.microsoft.com/office/drawing/2014/main" id="{3CD8EBBD-ADAA-4B56-AA9D-D743890C8745}"/>
              </a:ext>
            </a:extLst>
          </p:cNvPr>
          <p:cNvSpPr/>
          <p:nvPr userDrawn="1"/>
        </p:nvSpPr>
        <p:spPr>
          <a:xfrm>
            <a:off x="3901440" y="1706880"/>
            <a:ext cx="3911600" cy="365760"/>
          </a:xfrm>
          <a:custGeom>
            <a:avLst/>
            <a:gdLst>
              <a:gd name="connsiteX0" fmla="*/ 3911600 w 3911600"/>
              <a:gd name="connsiteY0" fmla="*/ 365760 h 365760"/>
              <a:gd name="connsiteX1" fmla="*/ 0 w 3911600"/>
              <a:gd name="connsiteY1" fmla="*/ 365760 h 365760"/>
              <a:gd name="connsiteX2" fmla="*/ 0 w 3911600"/>
              <a:gd name="connsiteY2" fmla="*/ 0 h 365760"/>
            </a:gdLst>
            <a:ahLst/>
            <a:cxnLst>
              <a:cxn ang="0">
                <a:pos x="connsiteX0" y="connsiteY0"/>
              </a:cxn>
              <a:cxn ang="0">
                <a:pos x="connsiteX1" y="connsiteY1"/>
              </a:cxn>
              <a:cxn ang="0">
                <a:pos x="connsiteX2" y="connsiteY2"/>
              </a:cxn>
            </a:cxnLst>
            <a:rect l="l" t="t" r="r" b="b"/>
            <a:pathLst>
              <a:path w="3911600" h="365760">
                <a:moveTo>
                  <a:pt x="3911600" y="365760"/>
                </a:moveTo>
                <a:lnTo>
                  <a:pt x="0" y="36576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cxnSp>
        <p:nvCxnSpPr>
          <p:cNvPr id="23" name="Straight Arrow Connector 22">
            <a:extLst>
              <a:ext uri="{FF2B5EF4-FFF2-40B4-BE49-F238E27FC236}">
                <a16:creationId xmlns:a16="http://schemas.microsoft.com/office/drawing/2014/main" id="{31F9A2DF-F7FB-45CF-A0F8-AD068EB1C7B0}"/>
              </a:ext>
            </a:extLst>
          </p:cNvPr>
          <p:cNvCxnSpPr/>
          <p:nvPr userDrawn="1"/>
        </p:nvCxnSpPr>
        <p:spPr>
          <a:xfrm flipV="1">
            <a:off x="5200940" y="1499541"/>
            <a:ext cx="0" cy="573099"/>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972738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eam_1 row_White">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a:xfrm>
            <a:off x="807269" y="296861"/>
            <a:ext cx="10580059" cy="755904"/>
          </a:xfrm>
        </p:spPr>
        <p:txBody>
          <a:bodyPr/>
          <a:lstStyle>
            <a:lvl1pPr>
              <a:defRPr>
                <a:solidFill>
                  <a:schemeClr val="bg1"/>
                </a:solidFill>
              </a:defRPr>
            </a:lvl1pPr>
          </a:lstStyle>
          <a:p>
            <a:r>
              <a:rPr lang="en-US"/>
              <a:t>Click to edit Master title style</a:t>
            </a:r>
            <a:endParaRPr lang="en-GB"/>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solidFill>
                  <a:schemeClr val="bg1"/>
                </a:solidFill>
              </a:defRPr>
            </a:lvl1pPr>
          </a:lstStyle>
          <a:p>
            <a:r>
              <a:rPr lang="en-GB"/>
              <a:t>Confidential</a:t>
            </a:r>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lvl1pPr>
              <a:defRPr>
                <a:solidFill>
                  <a:schemeClr val="bg1"/>
                </a:solidFill>
              </a:defRPr>
            </a:lvl1pPr>
          </a:lstStyle>
          <a:p>
            <a:fld id="{043C2FB7-9533-4568-9B8F-F5133F6949BD}" type="slidenum">
              <a:rPr lang="en-GB" smtClean="0"/>
              <a:pPr/>
              <a:t>‹#›</a:t>
            </a:fld>
            <a:endParaRPr lang="en-GB"/>
          </a:p>
        </p:txBody>
      </p:sp>
      <p:sp>
        <p:nvSpPr>
          <p:cNvPr id="7" name="Text Placeholder 2">
            <a:extLst>
              <a:ext uri="{FF2B5EF4-FFF2-40B4-BE49-F238E27FC236}">
                <a16:creationId xmlns:a16="http://schemas.microsoft.com/office/drawing/2014/main" id="{A527EBB0-62C4-4C03-B7F1-A13AD92C904B}"/>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[Optional Subtitle]</a:t>
            </a:r>
          </a:p>
        </p:txBody>
      </p:sp>
      <p:sp>
        <p:nvSpPr>
          <p:cNvPr id="27" name="Picture Placeholder 4">
            <a:extLst>
              <a:ext uri="{FF2B5EF4-FFF2-40B4-BE49-F238E27FC236}">
                <a16:creationId xmlns:a16="http://schemas.microsoft.com/office/drawing/2014/main" id="{E066600E-939A-CB48-9115-9D8DCA1AB94E}"/>
              </a:ext>
            </a:extLst>
          </p:cNvPr>
          <p:cNvSpPr>
            <a:spLocks noGrp="1"/>
          </p:cNvSpPr>
          <p:nvPr>
            <p:ph type="pic" sz="quarter" idx="24"/>
          </p:nvPr>
        </p:nvSpPr>
        <p:spPr>
          <a:xfrm>
            <a:off x="847022" y="1700212"/>
            <a:ext cx="2299581" cy="1238251"/>
          </a:xfrm>
          <a:ln>
            <a:noFill/>
          </a:ln>
        </p:spPr>
        <p:txBody>
          <a:bodyPr/>
          <a:lstStyle/>
          <a:p>
            <a:endParaRPr lang="en-US"/>
          </a:p>
        </p:txBody>
      </p:sp>
      <p:sp>
        <p:nvSpPr>
          <p:cNvPr id="29" name="Line 11">
            <a:extLst>
              <a:ext uri="{FF2B5EF4-FFF2-40B4-BE49-F238E27FC236}">
                <a16:creationId xmlns:a16="http://schemas.microsoft.com/office/drawing/2014/main" id="{E3603901-88B3-6D41-91E3-78471E3AA733}"/>
              </a:ext>
            </a:extLst>
          </p:cNvPr>
          <p:cNvSpPr>
            <a:spLocks noChangeShapeType="1"/>
          </p:cNvSpPr>
          <p:nvPr userDrawn="1"/>
        </p:nvSpPr>
        <p:spPr bwMode="auto">
          <a:xfrm>
            <a:off x="804863"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Text Placeholder 7">
            <a:extLst>
              <a:ext uri="{FF2B5EF4-FFF2-40B4-BE49-F238E27FC236}">
                <a16:creationId xmlns:a16="http://schemas.microsoft.com/office/drawing/2014/main" id="{E6A98B71-B551-8946-A3A9-E65F4E31D3C3}"/>
              </a:ext>
            </a:extLst>
          </p:cNvPr>
          <p:cNvSpPr>
            <a:spLocks noGrp="1"/>
          </p:cNvSpPr>
          <p:nvPr>
            <p:ph type="body" sz="quarter" idx="25"/>
          </p:nvPr>
        </p:nvSpPr>
        <p:spPr>
          <a:xfrm>
            <a:off x="847022" y="3024305"/>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40" name="Picture Placeholder 4">
            <a:extLst>
              <a:ext uri="{FF2B5EF4-FFF2-40B4-BE49-F238E27FC236}">
                <a16:creationId xmlns:a16="http://schemas.microsoft.com/office/drawing/2014/main" id="{C365E4FB-00BD-B543-8668-906C4EBC1574}"/>
              </a:ext>
            </a:extLst>
          </p:cNvPr>
          <p:cNvSpPr>
            <a:spLocks noGrp="1"/>
          </p:cNvSpPr>
          <p:nvPr>
            <p:ph type="pic" sz="quarter" idx="26"/>
          </p:nvPr>
        </p:nvSpPr>
        <p:spPr>
          <a:xfrm>
            <a:off x="3565593" y="1700212"/>
            <a:ext cx="2196216" cy="1238251"/>
          </a:xfrm>
          <a:ln>
            <a:noFill/>
          </a:ln>
        </p:spPr>
        <p:txBody>
          <a:bodyPr/>
          <a:lstStyle/>
          <a:p>
            <a:endParaRPr lang="en-US"/>
          </a:p>
        </p:txBody>
      </p:sp>
      <p:sp>
        <p:nvSpPr>
          <p:cNvPr id="42" name="Text Placeholder 7">
            <a:extLst>
              <a:ext uri="{FF2B5EF4-FFF2-40B4-BE49-F238E27FC236}">
                <a16:creationId xmlns:a16="http://schemas.microsoft.com/office/drawing/2014/main" id="{682D7E17-5CD1-3D4C-BA72-F233B6FB01BD}"/>
              </a:ext>
            </a:extLst>
          </p:cNvPr>
          <p:cNvSpPr>
            <a:spLocks noGrp="1"/>
          </p:cNvSpPr>
          <p:nvPr>
            <p:ph type="body" sz="quarter" idx="27"/>
          </p:nvPr>
        </p:nvSpPr>
        <p:spPr>
          <a:xfrm>
            <a:off x="3564761" y="3024306"/>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43" name="Picture Placeholder 4">
            <a:extLst>
              <a:ext uri="{FF2B5EF4-FFF2-40B4-BE49-F238E27FC236}">
                <a16:creationId xmlns:a16="http://schemas.microsoft.com/office/drawing/2014/main" id="{149E4D09-3A7A-3B41-910D-A63B2230823A}"/>
              </a:ext>
            </a:extLst>
          </p:cNvPr>
          <p:cNvSpPr>
            <a:spLocks noGrp="1"/>
          </p:cNvSpPr>
          <p:nvPr>
            <p:ph type="pic" sz="quarter" idx="28"/>
          </p:nvPr>
        </p:nvSpPr>
        <p:spPr>
          <a:xfrm>
            <a:off x="6180799" y="1700212"/>
            <a:ext cx="2196216" cy="1238251"/>
          </a:xfrm>
          <a:ln>
            <a:noFill/>
          </a:ln>
        </p:spPr>
        <p:txBody>
          <a:bodyPr/>
          <a:lstStyle/>
          <a:p>
            <a:endParaRPr lang="en-US"/>
          </a:p>
        </p:txBody>
      </p:sp>
      <p:sp>
        <p:nvSpPr>
          <p:cNvPr id="45" name="Text Placeholder 7">
            <a:extLst>
              <a:ext uri="{FF2B5EF4-FFF2-40B4-BE49-F238E27FC236}">
                <a16:creationId xmlns:a16="http://schemas.microsoft.com/office/drawing/2014/main" id="{C77FD0B3-3E1F-174E-AF73-8E99C37B22BA}"/>
              </a:ext>
            </a:extLst>
          </p:cNvPr>
          <p:cNvSpPr>
            <a:spLocks noGrp="1"/>
          </p:cNvSpPr>
          <p:nvPr>
            <p:ph type="body" sz="quarter" idx="29"/>
          </p:nvPr>
        </p:nvSpPr>
        <p:spPr>
          <a:xfrm>
            <a:off x="6180798" y="3024305"/>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49" name="Picture Placeholder 4">
            <a:extLst>
              <a:ext uri="{FF2B5EF4-FFF2-40B4-BE49-F238E27FC236}">
                <a16:creationId xmlns:a16="http://schemas.microsoft.com/office/drawing/2014/main" id="{0827B651-8E5A-CF45-A073-5FFA181D17A6}"/>
              </a:ext>
            </a:extLst>
          </p:cNvPr>
          <p:cNvSpPr>
            <a:spLocks noGrp="1"/>
          </p:cNvSpPr>
          <p:nvPr>
            <p:ph type="pic" sz="quarter" idx="30"/>
          </p:nvPr>
        </p:nvSpPr>
        <p:spPr>
          <a:xfrm>
            <a:off x="8796006" y="1700212"/>
            <a:ext cx="2196216" cy="1238251"/>
          </a:xfrm>
          <a:ln>
            <a:noFill/>
          </a:ln>
        </p:spPr>
        <p:txBody>
          <a:bodyPr/>
          <a:lstStyle/>
          <a:p>
            <a:endParaRPr lang="en-US"/>
          </a:p>
        </p:txBody>
      </p:sp>
      <p:sp>
        <p:nvSpPr>
          <p:cNvPr id="51" name="Text Placeholder 7">
            <a:extLst>
              <a:ext uri="{FF2B5EF4-FFF2-40B4-BE49-F238E27FC236}">
                <a16:creationId xmlns:a16="http://schemas.microsoft.com/office/drawing/2014/main" id="{14A01BA4-99E0-A24D-9ED9-B4D76E4E4B87}"/>
              </a:ext>
            </a:extLst>
          </p:cNvPr>
          <p:cNvSpPr>
            <a:spLocks noGrp="1"/>
          </p:cNvSpPr>
          <p:nvPr>
            <p:ph type="body" sz="quarter" idx="31"/>
          </p:nvPr>
        </p:nvSpPr>
        <p:spPr>
          <a:xfrm>
            <a:off x="8796005" y="3024305"/>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55" name="Line 11">
            <a:extLst>
              <a:ext uri="{FF2B5EF4-FFF2-40B4-BE49-F238E27FC236}">
                <a16:creationId xmlns:a16="http://schemas.microsoft.com/office/drawing/2014/main" id="{A51CFC14-A144-0843-94C8-B91234B640CC}"/>
              </a:ext>
            </a:extLst>
          </p:cNvPr>
          <p:cNvSpPr>
            <a:spLocks noChangeShapeType="1"/>
          </p:cNvSpPr>
          <p:nvPr userDrawn="1"/>
        </p:nvSpPr>
        <p:spPr bwMode="auto">
          <a:xfrm>
            <a:off x="352410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11">
            <a:extLst>
              <a:ext uri="{FF2B5EF4-FFF2-40B4-BE49-F238E27FC236}">
                <a16:creationId xmlns:a16="http://schemas.microsoft.com/office/drawing/2014/main" id="{810F5AE5-18D3-AB4A-A9DD-7FC4555B8E89}"/>
              </a:ext>
            </a:extLst>
          </p:cNvPr>
          <p:cNvSpPr>
            <a:spLocks noChangeShapeType="1"/>
          </p:cNvSpPr>
          <p:nvPr userDrawn="1"/>
        </p:nvSpPr>
        <p:spPr bwMode="auto">
          <a:xfrm>
            <a:off x="6142471"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11">
            <a:extLst>
              <a:ext uri="{FF2B5EF4-FFF2-40B4-BE49-F238E27FC236}">
                <a16:creationId xmlns:a16="http://schemas.microsoft.com/office/drawing/2014/main" id="{1D09F6FF-CD9D-8B40-87F1-9AC44C3B142D}"/>
              </a:ext>
            </a:extLst>
          </p:cNvPr>
          <p:cNvSpPr>
            <a:spLocks noChangeShapeType="1"/>
          </p:cNvSpPr>
          <p:nvPr userDrawn="1"/>
        </p:nvSpPr>
        <p:spPr bwMode="auto">
          <a:xfrm>
            <a:off x="8755042" y="1700212"/>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Picture Placeholder 4">
            <a:extLst>
              <a:ext uri="{FF2B5EF4-FFF2-40B4-BE49-F238E27FC236}">
                <a16:creationId xmlns:a16="http://schemas.microsoft.com/office/drawing/2014/main" id="{0DC62333-2F23-CB4A-AD58-B45F99C47B46}"/>
              </a:ext>
            </a:extLst>
          </p:cNvPr>
          <p:cNvSpPr>
            <a:spLocks noGrp="1"/>
          </p:cNvSpPr>
          <p:nvPr>
            <p:ph type="pic" sz="quarter" idx="32"/>
          </p:nvPr>
        </p:nvSpPr>
        <p:spPr>
          <a:xfrm>
            <a:off x="847022" y="3934126"/>
            <a:ext cx="2299581" cy="1238251"/>
          </a:xfrm>
          <a:ln>
            <a:noFill/>
          </a:ln>
        </p:spPr>
        <p:txBody>
          <a:bodyPr/>
          <a:lstStyle/>
          <a:p>
            <a:endParaRPr lang="en-US"/>
          </a:p>
        </p:txBody>
      </p:sp>
      <p:sp>
        <p:nvSpPr>
          <p:cNvPr id="61" name="Line 11">
            <a:extLst>
              <a:ext uri="{FF2B5EF4-FFF2-40B4-BE49-F238E27FC236}">
                <a16:creationId xmlns:a16="http://schemas.microsoft.com/office/drawing/2014/main" id="{56D7D260-7F88-F24D-81DD-49E1A567D954}"/>
              </a:ext>
            </a:extLst>
          </p:cNvPr>
          <p:cNvSpPr>
            <a:spLocks noChangeShapeType="1"/>
          </p:cNvSpPr>
          <p:nvPr userDrawn="1"/>
        </p:nvSpPr>
        <p:spPr bwMode="auto">
          <a:xfrm>
            <a:off x="804863"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Text Placeholder 7">
            <a:extLst>
              <a:ext uri="{FF2B5EF4-FFF2-40B4-BE49-F238E27FC236}">
                <a16:creationId xmlns:a16="http://schemas.microsoft.com/office/drawing/2014/main" id="{D108D62E-BF57-5340-B55A-6A1B28CA64D5}"/>
              </a:ext>
            </a:extLst>
          </p:cNvPr>
          <p:cNvSpPr>
            <a:spLocks noGrp="1"/>
          </p:cNvSpPr>
          <p:nvPr>
            <p:ph type="body" sz="quarter" idx="33"/>
          </p:nvPr>
        </p:nvSpPr>
        <p:spPr>
          <a:xfrm>
            <a:off x="847022" y="5258219"/>
            <a:ext cx="2299575"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64" name="Picture Placeholder 4">
            <a:extLst>
              <a:ext uri="{FF2B5EF4-FFF2-40B4-BE49-F238E27FC236}">
                <a16:creationId xmlns:a16="http://schemas.microsoft.com/office/drawing/2014/main" id="{0B675CE7-0A1F-3E41-A9A6-D9029EB8F565}"/>
              </a:ext>
            </a:extLst>
          </p:cNvPr>
          <p:cNvSpPr>
            <a:spLocks noGrp="1"/>
          </p:cNvSpPr>
          <p:nvPr>
            <p:ph type="pic" sz="quarter" idx="34"/>
          </p:nvPr>
        </p:nvSpPr>
        <p:spPr>
          <a:xfrm>
            <a:off x="3565593" y="3934126"/>
            <a:ext cx="2196216" cy="1238251"/>
          </a:xfrm>
          <a:ln>
            <a:noFill/>
          </a:ln>
        </p:spPr>
        <p:txBody>
          <a:bodyPr/>
          <a:lstStyle/>
          <a:p>
            <a:endParaRPr lang="en-US"/>
          </a:p>
        </p:txBody>
      </p:sp>
      <p:sp>
        <p:nvSpPr>
          <p:cNvPr id="70" name="Text Placeholder 7">
            <a:extLst>
              <a:ext uri="{FF2B5EF4-FFF2-40B4-BE49-F238E27FC236}">
                <a16:creationId xmlns:a16="http://schemas.microsoft.com/office/drawing/2014/main" id="{EBA9547A-ED7A-5340-8FD5-C0DBE14779CD}"/>
              </a:ext>
            </a:extLst>
          </p:cNvPr>
          <p:cNvSpPr>
            <a:spLocks noGrp="1"/>
          </p:cNvSpPr>
          <p:nvPr>
            <p:ph type="body" sz="quarter" idx="35"/>
          </p:nvPr>
        </p:nvSpPr>
        <p:spPr>
          <a:xfrm>
            <a:off x="3564761" y="5258220"/>
            <a:ext cx="2196207" cy="588670"/>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71" name="Picture Placeholder 4">
            <a:extLst>
              <a:ext uri="{FF2B5EF4-FFF2-40B4-BE49-F238E27FC236}">
                <a16:creationId xmlns:a16="http://schemas.microsoft.com/office/drawing/2014/main" id="{016813A8-A11E-D442-BBF1-06DA78848D58}"/>
              </a:ext>
            </a:extLst>
          </p:cNvPr>
          <p:cNvSpPr>
            <a:spLocks noGrp="1"/>
          </p:cNvSpPr>
          <p:nvPr>
            <p:ph type="pic" sz="quarter" idx="36"/>
          </p:nvPr>
        </p:nvSpPr>
        <p:spPr>
          <a:xfrm>
            <a:off x="6180799" y="3934126"/>
            <a:ext cx="2196216" cy="1238251"/>
          </a:xfrm>
          <a:ln>
            <a:noFill/>
          </a:ln>
        </p:spPr>
        <p:txBody>
          <a:bodyPr/>
          <a:lstStyle/>
          <a:p>
            <a:endParaRPr lang="en-US"/>
          </a:p>
        </p:txBody>
      </p:sp>
      <p:sp>
        <p:nvSpPr>
          <p:cNvPr id="72" name="Text Placeholder 7">
            <a:extLst>
              <a:ext uri="{FF2B5EF4-FFF2-40B4-BE49-F238E27FC236}">
                <a16:creationId xmlns:a16="http://schemas.microsoft.com/office/drawing/2014/main" id="{B12AB741-E521-8F48-98F2-945062B3BC61}"/>
              </a:ext>
            </a:extLst>
          </p:cNvPr>
          <p:cNvSpPr>
            <a:spLocks noGrp="1"/>
          </p:cNvSpPr>
          <p:nvPr>
            <p:ph type="body" sz="quarter" idx="37"/>
          </p:nvPr>
        </p:nvSpPr>
        <p:spPr>
          <a:xfrm>
            <a:off x="6180798" y="5258219"/>
            <a:ext cx="2196211" cy="579507"/>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73" name="Picture Placeholder 4">
            <a:extLst>
              <a:ext uri="{FF2B5EF4-FFF2-40B4-BE49-F238E27FC236}">
                <a16:creationId xmlns:a16="http://schemas.microsoft.com/office/drawing/2014/main" id="{A0417BCC-FA3D-5F4F-BC71-E879BD975FD0}"/>
              </a:ext>
            </a:extLst>
          </p:cNvPr>
          <p:cNvSpPr>
            <a:spLocks noGrp="1"/>
          </p:cNvSpPr>
          <p:nvPr>
            <p:ph type="pic" sz="quarter" idx="38"/>
          </p:nvPr>
        </p:nvSpPr>
        <p:spPr>
          <a:xfrm>
            <a:off x="8796006" y="3934126"/>
            <a:ext cx="2196216" cy="1238251"/>
          </a:xfrm>
          <a:ln>
            <a:noFill/>
          </a:ln>
        </p:spPr>
        <p:txBody>
          <a:bodyPr/>
          <a:lstStyle/>
          <a:p>
            <a:endParaRPr lang="en-US"/>
          </a:p>
        </p:txBody>
      </p:sp>
      <p:sp>
        <p:nvSpPr>
          <p:cNvPr id="74" name="Text Placeholder 7">
            <a:extLst>
              <a:ext uri="{FF2B5EF4-FFF2-40B4-BE49-F238E27FC236}">
                <a16:creationId xmlns:a16="http://schemas.microsoft.com/office/drawing/2014/main" id="{4920F1BA-12C9-D24A-81BA-BED87C692A20}"/>
              </a:ext>
            </a:extLst>
          </p:cNvPr>
          <p:cNvSpPr>
            <a:spLocks noGrp="1"/>
          </p:cNvSpPr>
          <p:nvPr>
            <p:ph type="body" sz="quarter" idx="39"/>
          </p:nvPr>
        </p:nvSpPr>
        <p:spPr>
          <a:xfrm>
            <a:off x="8796005" y="5258219"/>
            <a:ext cx="2193569" cy="588671"/>
          </a:xfrm>
          <a:noFill/>
        </p:spPr>
        <p:txBody>
          <a:bodyPr lIns="72000" tIns="72000" rIns="72000" bIns="72000" anchor="t" anchorCtr="0"/>
          <a:lstStyle>
            <a:lvl1pPr>
              <a:spcBef>
                <a:spcPts val="0"/>
              </a:spcBef>
              <a:defRPr sz="1200">
                <a:solidFill>
                  <a:schemeClr val="bg1"/>
                </a:solidFill>
              </a:defRPr>
            </a:lvl1pPr>
            <a:lvl2pPr>
              <a:defRPr sz="800"/>
            </a:lvl2pPr>
            <a:lvl3pPr>
              <a:defRPr sz="800"/>
            </a:lvl3pPr>
            <a:lvl4pPr>
              <a:defRPr sz="800"/>
            </a:lvl4pPr>
            <a:lvl5pPr>
              <a:defRPr sz="800"/>
            </a:lvl5pPr>
          </a:lstStyle>
          <a:p>
            <a:pPr lvl="0"/>
            <a:r>
              <a:rPr lang="en-US"/>
              <a:t>Click to edit Master text styles</a:t>
            </a:r>
          </a:p>
        </p:txBody>
      </p:sp>
      <p:sp>
        <p:nvSpPr>
          <p:cNvPr id="75" name="Line 11">
            <a:extLst>
              <a:ext uri="{FF2B5EF4-FFF2-40B4-BE49-F238E27FC236}">
                <a16:creationId xmlns:a16="http://schemas.microsoft.com/office/drawing/2014/main" id="{B3738E01-9557-2349-9B60-4B2A5E5C1951}"/>
              </a:ext>
            </a:extLst>
          </p:cNvPr>
          <p:cNvSpPr>
            <a:spLocks noChangeShapeType="1"/>
          </p:cNvSpPr>
          <p:nvPr userDrawn="1"/>
        </p:nvSpPr>
        <p:spPr bwMode="auto">
          <a:xfrm>
            <a:off x="352410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11">
            <a:extLst>
              <a:ext uri="{FF2B5EF4-FFF2-40B4-BE49-F238E27FC236}">
                <a16:creationId xmlns:a16="http://schemas.microsoft.com/office/drawing/2014/main" id="{929833FE-6D83-C249-93F3-F28BC2EFB977}"/>
              </a:ext>
            </a:extLst>
          </p:cNvPr>
          <p:cNvSpPr>
            <a:spLocks noChangeShapeType="1"/>
          </p:cNvSpPr>
          <p:nvPr userDrawn="1"/>
        </p:nvSpPr>
        <p:spPr bwMode="auto">
          <a:xfrm>
            <a:off x="6142471"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11">
            <a:extLst>
              <a:ext uri="{FF2B5EF4-FFF2-40B4-BE49-F238E27FC236}">
                <a16:creationId xmlns:a16="http://schemas.microsoft.com/office/drawing/2014/main" id="{0650F398-20BD-1144-AA4F-B66967418DE6}"/>
              </a:ext>
            </a:extLst>
          </p:cNvPr>
          <p:cNvSpPr>
            <a:spLocks noChangeShapeType="1"/>
          </p:cNvSpPr>
          <p:nvPr userDrawn="1"/>
        </p:nvSpPr>
        <p:spPr bwMode="auto">
          <a:xfrm>
            <a:off x="8755042" y="3934126"/>
            <a:ext cx="0" cy="190360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11">
            <a:extLst>
              <a:ext uri="{FF2B5EF4-FFF2-40B4-BE49-F238E27FC236}">
                <a16:creationId xmlns:a16="http://schemas.microsoft.com/office/drawing/2014/main" id="{C5FB2416-6654-4247-9BB1-1D9A525D87A6}"/>
              </a:ext>
            </a:extLst>
          </p:cNvPr>
          <p:cNvSpPr>
            <a:spLocks noChangeShapeType="1"/>
          </p:cNvSpPr>
          <p:nvPr userDrawn="1"/>
        </p:nvSpPr>
        <p:spPr bwMode="auto">
          <a:xfrm>
            <a:off x="609600" y="0"/>
            <a:ext cx="0" cy="98425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05671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p:nvPr>
        </p:nvSpPr>
        <p:spPr>
          <a:xfrm>
            <a:off x="3294821" y="2511380"/>
            <a:ext cx="5234817" cy="1240811"/>
          </a:xfrm>
        </p:spPr>
        <p:txBody>
          <a:bodyPr anchor="b"/>
          <a:lstStyle>
            <a:lvl1pPr>
              <a:defRPr sz="2400">
                <a:solidFill>
                  <a:schemeClr val="tx2"/>
                </a:solidFill>
              </a:defRPr>
            </a:lvl1pPr>
          </a:lstStyle>
          <a:p>
            <a:r>
              <a:rPr lang="en-US" dirty="0"/>
              <a:t>Click to edit Master title style</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4557570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Section Header cya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294821" y="2842918"/>
            <a:ext cx="5234817" cy="1240811"/>
          </a:xfrm>
        </p:spPr>
        <p:txBody>
          <a:bodyPr anchor="b"/>
          <a:lstStyle>
            <a:lvl1pPr>
              <a:defRPr sz="12000">
                <a:solidFill>
                  <a:schemeClr val="tx2"/>
                </a:solidFill>
              </a:defRPr>
            </a:lvl1pPr>
          </a:lstStyle>
          <a:p>
            <a:r>
              <a:rPr lang="en-US" dirty="0"/>
              <a:t>00</a:t>
            </a:r>
            <a:endParaRPr lang="en-GB" dirty="0"/>
          </a:p>
        </p:txBody>
      </p:sp>
      <p:sp>
        <p:nvSpPr>
          <p:cNvPr id="12" name="Line 5">
            <a:extLst>
              <a:ext uri="{FF2B5EF4-FFF2-40B4-BE49-F238E27FC236}">
                <a16:creationId xmlns:a16="http://schemas.microsoft.com/office/drawing/2014/main" id="{552C08FC-DB86-4663-99A1-E0067084F77A}"/>
              </a:ext>
            </a:extLst>
          </p:cNvPr>
          <p:cNvSpPr>
            <a:spLocks noChangeShapeType="1"/>
          </p:cNvSpPr>
          <p:nvPr userDrawn="1"/>
        </p:nvSpPr>
        <p:spPr bwMode="auto">
          <a:xfrm>
            <a:off x="3054351" y="979488"/>
            <a:ext cx="0" cy="984250"/>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id="{9237796A-B4D5-4C7D-8DDF-AC31F9705C4D}"/>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id="{F3FC3FE8-FAC4-45BB-8914-2D2FC1EBFE09}"/>
              </a:ext>
            </a:extLst>
          </p:cNvPr>
          <p:cNvSpPr>
            <a:spLocks noChangeShapeType="1"/>
          </p:cNvSpPr>
          <p:nvPr userDrawn="1"/>
        </p:nvSpPr>
        <p:spPr bwMode="auto">
          <a:xfrm>
            <a:off x="183515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id="{38BB07C6-096B-4AAF-B64A-1DDA4A52AB9B}"/>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9">
            <a:extLst>
              <a:ext uri="{FF2B5EF4-FFF2-40B4-BE49-F238E27FC236}">
                <a16:creationId xmlns:a16="http://schemas.microsoft.com/office/drawing/2014/main" id="{92658CD4-B97B-419C-89DD-F88CFA9774A2}"/>
              </a:ext>
            </a:extLst>
          </p:cNvPr>
          <p:cNvSpPr>
            <a:spLocks noChangeShapeType="1"/>
          </p:cNvSpPr>
          <p:nvPr userDrawn="1"/>
        </p:nvSpPr>
        <p:spPr bwMode="auto">
          <a:xfrm>
            <a:off x="366553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0">
            <a:extLst>
              <a:ext uri="{FF2B5EF4-FFF2-40B4-BE49-F238E27FC236}">
                <a16:creationId xmlns:a16="http://schemas.microsoft.com/office/drawing/2014/main" id="{D5CAE0B8-400C-4782-A047-CD3FB9A5C713}"/>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1">
            <a:extLst>
              <a:ext uri="{FF2B5EF4-FFF2-40B4-BE49-F238E27FC236}">
                <a16:creationId xmlns:a16="http://schemas.microsoft.com/office/drawing/2014/main" id="{0534FA6B-7776-4C2C-84A5-0FD0E0F4E9E8}"/>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2">
            <a:extLst>
              <a:ext uri="{FF2B5EF4-FFF2-40B4-BE49-F238E27FC236}">
                <a16:creationId xmlns:a16="http://schemas.microsoft.com/office/drawing/2014/main" id="{B1674FAC-3222-4BC8-B4F6-F2078AD9E002}"/>
              </a:ext>
            </a:extLst>
          </p:cNvPr>
          <p:cNvSpPr>
            <a:spLocks noChangeShapeType="1"/>
          </p:cNvSpPr>
          <p:nvPr userDrawn="1"/>
        </p:nvSpPr>
        <p:spPr bwMode="auto">
          <a:xfrm>
            <a:off x="48863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id="{5C2412FB-F6A4-4618-B739-83E465272808}"/>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id="{0CC3CB4F-2259-48F9-9800-BF1A5539874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1">
            <a:extLst>
              <a:ext uri="{FF2B5EF4-FFF2-40B4-BE49-F238E27FC236}">
                <a16:creationId xmlns:a16="http://schemas.microsoft.com/office/drawing/2014/main" id="{D12904D1-4444-46B3-BA93-5ED9898385F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2">
            <a:extLst>
              <a:ext uri="{FF2B5EF4-FFF2-40B4-BE49-F238E27FC236}">
                <a16:creationId xmlns:a16="http://schemas.microsoft.com/office/drawing/2014/main" id="{4387D903-E614-4EA5-B5D0-38668C6E8958}"/>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3">
            <a:extLst>
              <a:ext uri="{FF2B5EF4-FFF2-40B4-BE49-F238E27FC236}">
                <a16:creationId xmlns:a16="http://schemas.microsoft.com/office/drawing/2014/main" id="{12CDF7D9-7271-41E0-96C9-BC9353DDD4C7}"/>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5">
            <a:extLst>
              <a:ext uri="{FF2B5EF4-FFF2-40B4-BE49-F238E27FC236}">
                <a16:creationId xmlns:a16="http://schemas.microsoft.com/office/drawing/2014/main" id="{E1B77A29-0796-45FB-A111-BD36453D195C}"/>
              </a:ext>
            </a:extLst>
          </p:cNvPr>
          <p:cNvSpPr>
            <a:spLocks noChangeShapeType="1"/>
          </p:cNvSpPr>
          <p:nvPr userDrawn="1"/>
        </p:nvSpPr>
        <p:spPr bwMode="auto">
          <a:xfrm>
            <a:off x="3054351" y="1933645"/>
            <a:ext cx="0" cy="1818546"/>
          </a:xfrm>
          <a:prstGeom prst="line">
            <a:avLst/>
          </a:prstGeom>
          <a:noFill/>
          <a:ln w="128651"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CE13A394-72F7-4A04-AE12-306898A38825}"/>
              </a:ext>
            </a:extLst>
          </p:cNvPr>
          <p:cNvSpPr>
            <a:spLocks noGrp="1"/>
          </p:cNvSpPr>
          <p:nvPr>
            <p:ph type="body" idx="1"/>
          </p:nvPr>
        </p:nvSpPr>
        <p:spPr>
          <a:xfrm>
            <a:off x="6697665" y="979488"/>
            <a:ext cx="3084510" cy="985836"/>
          </a:xfrm>
          <a:solidFill>
            <a:schemeClr val="bg2"/>
          </a:solidFill>
        </p:spPr>
        <p:txBody>
          <a:bodyPr lIns="108000" tIns="108000" rIns="108000" bIns="108000"/>
          <a:lstStyle>
            <a:lvl1pPr marL="0" indent="0">
              <a:lnSpc>
                <a:spcPct val="90000"/>
              </a:lnSpc>
              <a:spcBef>
                <a:spcPts val="0"/>
              </a:spcBef>
              <a:buNone/>
              <a:defRPr sz="1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B904DC1-4DD2-4408-A0C9-EA2188CBC936}"/>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31491646-3BAA-4D49-B95A-E7FC73738FC5}"/>
              </a:ext>
            </a:extLst>
          </p:cNvPr>
          <p:cNvSpPr>
            <a:spLocks noGrp="1"/>
          </p:cNvSpPr>
          <p:nvPr>
            <p:ph type="sldNum" sz="quarter" idx="12"/>
          </p:nvPr>
        </p:nvSpPr>
        <p:spPr/>
        <p:txBody>
          <a:body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24432841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0-#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wipe(left)">
                                      <p:cBhvr>
                                        <p:cTn id="68" dur="500"/>
                                        <p:tgtEl>
                                          <p:spTgt spid="3">
                                            <p:bg/>
                                          </p:spTgt>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3">
                                            <p:txEl>
                                              <p:pRg st="0" end="0"/>
                                            </p:txEl>
                                          </p:spTgt>
                                        </p:tgtEl>
                                        <p:attrNameLst>
                                          <p:attrName>style.visibility</p:attrName>
                                        </p:attrNameLst>
                                      </p:cBhvr>
                                      <p:to>
                                        <p:strVal val="visible"/>
                                      </p:to>
                                    </p:set>
                                    <p:animEffect transition="in" filter="wipe(left)">
                                      <p:cBhvr>
                                        <p:cTn id="7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8" grpId="0" animBg="1"/>
      <p:bldP spid="3" grpId="0" uiExpand="1" build="p" animBg="1">
        <p:tmplLst>
          <p:tmpl>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2371725" y="777240"/>
            <a:ext cx="7439025" cy="5040630"/>
          </a:xfrm>
        </p:spPr>
        <p:txBody>
          <a:bodyPr anchor="ctr" anchorCtr="0"/>
          <a:lstStyle>
            <a:lvl1pPr marL="0" indent="0" algn="ctr">
              <a:lnSpc>
                <a:spcPct val="90000"/>
              </a:lnSpc>
              <a:spcBef>
                <a:spcPts val="0"/>
              </a:spcBef>
              <a:buNone/>
              <a:defRPr sz="60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9275126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DE89CB-1528-4465-835F-0923AABD5B26}"/>
              </a:ext>
            </a:extLst>
          </p:cNvPr>
          <p:cNvSpPr>
            <a:spLocks noGrp="1"/>
          </p:cNvSpPr>
          <p:nvPr>
            <p:ph type="pic" sz="quarter" idx="10"/>
          </p:nvPr>
        </p:nvSpPr>
        <p:spPr>
          <a:xfrm>
            <a:off x="0" y="2100135"/>
            <a:ext cx="12192000" cy="3708000"/>
          </a:xfrm>
          <a:solidFill>
            <a:schemeClr val="tx1">
              <a:alpha val="22000"/>
            </a:schemeClr>
          </a:solidFill>
        </p:spPr>
        <p:txBody>
          <a:bodyPr/>
          <a:lstStyle/>
          <a:p>
            <a:endParaRPr lang="en-GB"/>
          </a:p>
        </p:txBody>
      </p:sp>
      <p:sp>
        <p:nvSpPr>
          <p:cNvPr id="2" name="Title 1">
            <a:extLst>
              <a:ext uri="{FF2B5EF4-FFF2-40B4-BE49-F238E27FC236}">
                <a16:creationId xmlns:a16="http://schemas.microsoft.com/office/drawing/2014/main" id="{5078AF8E-FC24-4DFD-AA4F-72B5E1F75C70}"/>
              </a:ext>
            </a:extLst>
          </p:cNvPr>
          <p:cNvSpPr>
            <a:spLocks noGrp="1"/>
          </p:cNvSpPr>
          <p:nvPr>
            <p:ph type="ctrTitle"/>
          </p:nvPr>
        </p:nvSpPr>
        <p:spPr>
          <a:xfrm>
            <a:off x="2255598" y="2236579"/>
            <a:ext cx="2736000" cy="1237665"/>
          </a:xfrm>
        </p:spPr>
        <p:txBody>
          <a:bodyPr anchor="b"/>
          <a:lstStyle>
            <a:lvl1pPr algn="l">
              <a:defRPr sz="28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1E07F18-3FB0-4875-B8A6-BB5DA40D511D}"/>
              </a:ext>
            </a:extLst>
          </p:cNvPr>
          <p:cNvSpPr>
            <a:spLocks noGrp="1"/>
          </p:cNvSpPr>
          <p:nvPr>
            <p:ph type="subTitle" idx="1"/>
          </p:nvPr>
        </p:nvSpPr>
        <p:spPr>
          <a:xfrm>
            <a:off x="2255598" y="3590704"/>
            <a:ext cx="2736000" cy="998411"/>
          </a:xfrm>
        </p:spPr>
        <p:txBody>
          <a:bodyPr/>
          <a:lstStyle>
            <a:lvl1pPr marL="0" indent="0" algn="l">
              <a:buNone/>
              <a:defRPr sz="1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Freeform 26">
            <a:extLst>
              <a:ext uri="{FF2B5EF4-FFF2-40B4-BE49-F238E27FC236}">
                <a16:creationId xmlns:a16="http://schemas.microsoft.com/office/drawing/2014/main" id="{9564A37E-F656-496B-825C-5F1F31C37556}"/>
              </a:ext>
            </a:extLst>
          </p:cNvPr>
          <p:cNvSpPr>
            <a:spLocks noEditPoints="1"/>
          </p:cNvSpPr>
          <p:nvPr userDrawn="1"/>
        </p:nvSpPr>
        <p:spPr bwMode="auto">
          <a:xfrm>
            <a:off x="2779976" y="1464181"/>
            <a:ext cx="276363" cy="357291"/>
          </a:xfrm>
          <a:custGeom>
            <a:avLst/>
            <a:gdLst>
              <a:gd name="T0" fmla="*/ 66 w 866"/>
              <a:gd name="T1" fmla="*/ 1123 h 1123"/>
              <a:gd name="T2" fmla="*/ 66 w 866"/>
              <a:gd name="T3" fmla="*/ 152 h 1123"/>
              <a:gd name="T4" fmla="*/ 0 w 866"/>
              <a:gd name="T5" fmla="*/ 152 h 1123"/>
              <a:gd name="T6" fmla="*/ 0 w 866"/>
              <a:gd name="T7" fmla="*/ 15 h 1123"/>
              <a:gd name="T8" fmla="*/ 256 w 866"/>
              <a:gd name="T9" fmla="*/ 15 h 1123"/>
              <a:gd name="T10" fmla="*/ 296 w 866"/>
              <a:gd name="T11" fmla="*/ 100 h 1123"/>
              <a:gd name="T12" fmla="*/ 530 w 866"/>
              <a:gd name="T13" fmla="*/ 0 h 1123"/>
              <a:gd name="T14" fmla="*/ 866 w 866"/>
              <a:gd name="T15" fmla="*/ 395 h 1123"/>
              <a:gd name="T16" fmla="*/ 474 w 866"/>
              <a:gd name="T17" fmla="*/ 825 h 1123"/>
              <a:gd name="T18" fmla="*/ 259 w 866"/>
              <a:gd name="T19" fmla="*/ 741 h 1123"/>
              <a:gd name="T20" fmla="*/ 259 w 866"/>
              <a:gd name="T21" fmla="*/ 1123 h 1123"/>
              <a:gd name="T22" fmla="*/ 66 w 866"/>
              <a:gd name="T23" fmla="*/ 1123 h 1123"/>
              <a:gd name="T24" fmla="*/ 458 w 866"/>
              <a:gd name="T25" fmla="*/ 149 h 1123"/>
              <a:gd name="T26" fmla="*/ 251 w 866"/>
              <a:gd name="T27" fmla="*/ 415 h 1123"/>
              <a:gd name="T28" fmla="*/ 450 w 866"/>
              <a:gd name="T29" fmla="*/ 681 h 1123"/>
              <a:gd name="T30" fmla="*/ 672 w 866"/>
              <a:gd name="T31" fmla="*/ 405 h 1123"/>
              <a:gd name="T32" fmla="*/ 458 w 866"/>
              <a:gd name="T33" fmla="*/ 14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6" h="1123">
                <a:moveTo>
                  <a:pt x="66" y="1123"/>
                </a:moveTo>
                <a:cubicBezTo>
                  <a:pt x="66" y="152"/>
                  <a:pt x="66" y="152"/>
                  <a:pt x="66" y="152"/>
                </a:cubicBezTo>
                <a:cubicBezTo>
                  <a:pt x="0" y="152"/>
                  <a:pt x="0" y="152"/>
                  <a:pt x="0" y="152"/>
                </a:cubicBezTo>
                <a:cubicBezTo>
                  <a:pt x="0" y="15"/>
                  <a:pt x="0" y="15"/>
                  <a:pt x="0" y="15"/>
                </a:cubicBezTo>
                <a:cubicBezTo>
                  <a:pt x="256" y="15"/>
                  <a:pt x="256" y="15"/>
                  <a:pt x="256" y="15"/>
                </a:cubicBezTo>
                <a:cubicBezTo>
                  <a:pt x="296" y="100"/>
                  <a:pt x="296" y="100"/>
                  <a:pt x="296" y="100"/>
                </a:cubicBezTo>
                <a:cubicBezTo>
                  <a:pt x="363" y="19"/>
                  <a:pt x="450" y="0"/>
                  <a:pt x="530" y="0"/>
                </a:cubicBezTo>
                <a:cubicBezTo>
                  <a:pt x="728" y="0"/>
                  <a:pt x="866" y="165"/>
                  <a:pt x="866" y="395"/>
                </a:cubicBezTo>
                <a:cubicBezTo>
                  <a:pt x="866" y="637"/>
                  <a:pt x="738" y="825"/>
                  <a:pt x="474" y="825"/>
                </a:cubicBezTo>
                <a:cubicBezTo>
                  <a:pt x="383" y="825"/>
                  <a:pt x="310" y="790"/>
                  <a:pt x="259" y="741"/>
                </a:cubicBezTo>
                <a:cubicBezTo>
                  <a:pt x="259" y="1123"/>
                  <a:pt x="259" y="1123"/>
                  <a:pt x="259" y="1123"/>
                </a:cubicBezTo>
                <a:lnTo>
                  <a:pt x="66" y="1123"/>
                </a:lnTo>
                <a:close/>
                <a:moveTo>
                  <a:pt x="458" y="149"/>
                </a:moveTo>
                <a:cubicBezTo>
                  <a:pt x="315" y="149"/>
                  <a:pt x="251" y="231"/>
                  <a:pt x="251" y="415"/>
                </a:cubicBezTo>
                <a:cubicBezTo>
                  <a:pt x="251" y="594"/>
                  <a:pt x="316" y="681"/>
                  <a:pt x="450" y="681"/>
                </a:cubicBezTo>
                <a:cubicBezTo>
                  <a:pt x="589" y="681"/>
                  <a:pt x="672" y="578"/>
                  <a:pt x="672" y="405"/>
                </a:cubicBezTo>
                <a:cubicBezTo>
                  <a:pt x="672" y="249"/>
                  <a:pt x="588" y="149"/>
                  <a:pt x="458" y="14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7">
            <a:extLst>
              <a:ext uri="{FF2B5EF4-FFF2-40B4-BE49-F238E27FC236}">
                <a16:creationId xmlns:a16="http://schemas.microsoft.com/office/drawing/2014/main" id="{C4F7968C-35D6-4225-9D86-FAC8701BDB7F}"/>
              </a:ext>
            </a:extLst>
          </p:cNvPr>
          <p:cNvSpPr>
            <a:spLocks/>
          </p:cNvSpPr>
          <p:nvPr userDrawn="1"/>
        </p:nvSpPr>
        <p:spPr bwMode="auto">
          <a:xfrm>
            <a:off x="3234554" y="1426299"/>
            <a:ext cx="136029" cy="299608"/>
          </a:xfrm>
          <a:custGeom>
            <a:avLst/>
            <a:gdLst>
              <a:gd name="T0" fmla="*/ 427 w 427"/>
              <a:gd name="T1" fmla="*/ 269 h 940"/>
              <a:gd name="T2" fmla="*/ 427 w 427"/>
              <a:gd name="T3" fmla="*/ 132 h 940"/>
              <a:gd name="T4" fmla="*/ 256 w 427"/>
              <a:gd name="T5" fmla="*/ 132 h 940"/>
              <a:gd name="T6" fmla="*/ 256 w 427"/>
              <a:gd name="T7" fmla="*/ 0 h 940"/>
              <a:gd name="T8" fmla="*/ 63 w 427"/>
              <a:gd name="T9" fmla="*/ 0 h 940"/>
              <a:gd name="T10" fmla="*/ 63 w 427"/>
              <a:gd name="T11" fmla="*/ 132 h 940"/>
              <a:gd name="T12" fmla="*/ 0 w 427"/>
              <a:gd name="T13" fmla="*/ 132 h 940"/>
              <a:gd name="T14" fmla="*/ 0 w 427"/>
              <a:gd name="T15" fmla="*/ 269 h 940"/>
              <a:gd name="T16" fmla="*/ 63 w 427"/>
              <a:gd name="T17" fmla="*/ 269 h 940"/>
              <a:gd name="T18" fmla="*/ 63 w 427"/>
              <a:gd name="T19" fmla="*/ 725 h 940"/>
              <a:gd name="T20" fmla="*/ 269 w 427"/>
              <a:gd name="T21" fmla="*/ 940 h 940"/>
              <a:gd name="T22" fmla="*/ 405 w 427"/>
              <a:gd name="T23" fmla="*/ 927 h 940"/>
              <a:gd name="T24" fmla="*/ 405 w 427"/>
              <a:gd name="T25" fmla="*/ 801 h 940"/>
              <a:gd name="T26" fmla="*/ 359 w 427"/>
              <a:gd name="T27" fmla="*/ 803 h 940"/>
              <a:gd name="T28" fmla="*/ 256 w 427"/>
              <a:gd name="T29" fmla="*/ 693 h 940"/>
              <a:gd name="T30" fmla="*/ 256 w 427"/>
              <a:gd name="T31" fmla="*/ 269 h 940"/>
              <a:gd name="T32" fmla="*/ 427 w 427"/>
              <a:gd name="T33" fmla="*/ 2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40">
                <a:moveTo>
                  <a:pt x="427" y="269"/>
                </a:moveTo>
                <a:cubicBezTo>
                  <a:pt x="427" y="132"/>
                  <a:pt x="427" y="132"/>
                  <a:pt x="427" y="132"/>
                </a:cubicBezTo>
                <a:cubicBezTo>
                  <a:pt x="256" y="132"/>
                  <a:pt x="256" y="132"/>
                  <a:pt x="256" y="132"/>
                </a:cubicBezTo>
                <a:cubicBezTo>
                  <a:pt x="256" y="0"/>
                  <a:pt x="256" y="0"/>
                  <a:pt x="256" y="0"/>
                </a:cubicBezTo>
                <a:cubicBezTo>
                  <a:pt x="63" y="0"/>
                  <a:pt x="63" y="0"/>
                  <a:pt x="63" y="0"/>
                </a:cubicBezTo>
                <a:cubicBezTo>
                  <a:pt x="63" y="132"/>
                  <a:pt x="63" y="132"/>
                  <a:pt x="63" y="132"/>
                </a:cubicBezTo>
                <a:cubicBezTo>
                  <a:pt x="0" y="132"/>
                  <a:pt x="0" y="132"/>
                  <a:pt x="0" y="132"/>
                </a:cubicBezTo>
                <a:cubicBezTo>
                  <a:pt x="0" y="269"/>
                  <a:pt x="0" y="269"/>
                  <a:pt x="0" y="269"/>
                </a:cubicBezTo>
                <a:cubicBezTo>
                  <a:pt x="63" y="269"/>
                  <a:pt x="63" y="269"/>
                  <a:pt x="63" y="269"/>
                </a:cubicBezTo>
                <a:cubicBezTo>
                  <a:pt x="63" y="725"/>
                  <a:pt x="63" y="725"/>
                  <a:pt x="63" y="725"/>
                </a:cubicBezTo>
                <a:cubicBezTo>
                  <a:pt x="63" y="878"/>
                  <a:pt x="122" y="940"/>
                  <a:pt x="269" y="940"/>
                </a:cubicBezTo>
                <a:cubicBezTo>
                  <a:pt x="315" y="940"/>
                  <a:pt x="364" y="938"/>
                  <a:pt x="405" y="927"/>
                </a:cubicBezTo>
                <a:cubicBezTo>
                  <a:pt x="405" y="801"/>
                  <a:pt x="405" y="801"/>
                  <a:pt x="405" y="801"/>
                </a:cubicBezTo>
                <a:cubicBezTo>
                  <a:pt x="389" y="802"/>
                  <a:pt x="373" y="803"/>
                  <a:pt x="359" y="803"/>
                </a:cubicBezTo>
                <a:cubicBezTo>
                  <a:pt x="273" y="803"/>
                  <a:pt x="256" y="761"/>
                  <a:pt x="256" y="693"/>
                </a:cubicBezTo>
                <a:cubicBezTo>
                  <a:pt x="256" y="269"/>
                  <a:pt x="256" y="269"/>
                  <a:pt x="256" y="269"/>
                </a:cubicBezTo>
                <a:lnTo>
                  <a:pt x="427" y="26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8">
            <a:extLst>
              <a:ext uri="{FF2B5EF4-FFF2-40B4-BE49-F238E27FC236}">
                <a16:creationId xmlns:a16="http://schemas.microsoft.com/office/drawing/2014/main" id="{146C1E34-4286-43D6-92DB-4A677FD9404F}"/>
              </a:ext>
            </a:extLst>
          </p:cNvPr>
          <p:cNvSpPr>
            <a:spLocks/>
          </p:cNvSpPr>
          <p:nvPr userDrawn="1"/>
        </p:nvSpPr>
        <p:spPr bwMode="auto">
          <a:xfrm>
            <a:off x="2171289" y="1408220"/>
            <a:ext cx="300469" cy="320270"/>
          </a:xfrm>
          <a:custGeom>
            <a:avLst/>
            <a:gdLst>
              <a:gd name="T0" fmla="*/ 483 w 942"/>
              <a:gd name="T1" fmla="*/ 1007 h 1007"/>
              <a:gd name="T2" fmla="*/ 0 w 942"/>
              <a:gd name="T3" fmla="*/ 508 h 1007"/>
              <a:gd name="T4" fmla="*/ 129 w 942"/>
              <a:gd name="T5" fmla="*/ 150 h 1007"/>
              <a:gd name="T6" fmla="*/ 494 w 942"/>
              <a:gd name="T7" fmla="*/ 0 h 1007"/>
              <a:gd name="T8" fmla="*/ 942 w 942"/>
              <a:gd name="T9" fmla="*/ 342 h 1007"/>
              <a:gd name="T10" fmla="*/ 724 w 942"/>
              <a:gd name="T11" fmla="*/ 342 h 1007"/>
              <a:gd name="T12" fmla="*/ 490 w 942"/>
              <a:gd name="T13" fmla="*/ 152 h 1007"/>
              <a:gd name="T14" fmla="*/ 215 w 942"/>
              <a:gd name="T15" fmla="*/ 501 h 1007"/>
              <a:gd name="T16" fmla="*/ 488 w 942"/>
              <a:gd name="T17" fmla="*/ 855 h 1007"/>
              <a:gd name="T18" fmla="*/ 720 w 942"/>
              <a:gd name="T19" fmla="*/ 697 h 1007"/>
              <a:gd name="T20" fmla="*/ 938 w 942"/>
              <a:gd name="T21" fmla="*/ 697 h 1007"/>
              <a:gd name="T22" fmla="*/ 483 w 942"/>
              <a:gd name="T23" fmla="*/ 1007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2" h="1007">
                <a:moveTo>
                  <a:pt x="483" y="1007"/>
                </a:moveTo>
                <a:cubicBezTo>
                  <a:pt x="181" y="1007"/>
                  <a:pt x="0" y="821"/>
                  <a:pt x="0" y="508"/>
                </a:cubicBezTo>
                <a:cubicBezTo>
                  <a:pt x="0" y="368"/>
                  <a:pt x="46" y="241"/>
                  <a:pt x="129" y="150"/>
                </a:cubicBezTo>
                <a:cubicBezTo>
                  <a:pt x="218" y="52"/>
                  <a:pt x="344" y="0"/>
                  <a:pt x="494" y="0"/>
                </a:cubicBezTo>
                <a:cubicBezTo>
                  <a:pt x="756" y="0"/>
                  <a:pt x="920" y="143"/>
                  <a:pt x="942" y="342"/>
                </a:cubicBezTo>
                <a:cubicBezTo>
                  <a:pt x="724" y="342"/>
                  <a:pt x="724" y="342"/>
                  <a:pt x="724" y="342"/>
                </a:cubicBezTo>
                <a:cubicBezTo>
                  <a:pt x="700" y="203"/>
                  <a:pt x="604" y="152"/>
                  <a:pt x="490" y="152"/>
                </a:cubicBezTo>
                <a:cubicBezTo>
                  <a:pt x="321" y="152"/>
                  <a:pt x="215" y="286"/>
                  <a:pt x="215" y="501"/>
                </a:cubicBezTo>
                <a:cubicBezTo>
                  <a:pt x="215" y="723"/>
                  <a:pt x="318" y="855"/>
                  <a:pt x="488" y="855"/>
                </a:cubicBezTo>
                <a:cubicBezTo>
                  <a:pt x="596" y="855"/>
                  <a:pt x="671" y="811"/>
                  <a:pt x="720" y="697"/>
                </a:cubicBezTo>
                <a:cubicBezTo>
                  <a:pt x="938" y="697"/>
                  <a:pt x="938" y="697"/>
                  <a:pt x="938" y="697"/>
                </a:cubicBezTo>
                <a:cubicBezTo>
                  <a:pt x="895" y="851"/>
                  <a:pt x="777" y="1007"/>
                  <a:pt x="483" y="100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9">
            <a:extLst>
              <a:ext uri="{FF2B5EF4-FFF2-40B4-BE49-F238E27FC236}">
                <a16:creationId xmlns:a16="http://schemas.microsoft.com/office/drawing/2014/main" id="{37549AE3-D549-45AF-B121-73AB6D5A330B}"/>
              </a:ext>
            </a:extLst>
          </p:cNvPr>
          <p:cNvSpPr>
            <a:spLocks noEditPoints="1"/>
          </p:cNvSpPr>
          <p:nvPr userDrawn="1"/>
        </p:nvSpPr>
        <p:spPr bwMode="auto">
          <a:xfrm>
            <a:off x="3092498" y="1361729"/>
            <a:ext cx="80068" cy="359874"/>
          </a:xfrm>
          <a:custGeom>
            <a:avLst/>
            <a:gdLst>
              <a:gd name="T0" fmla="*/ 21 w 93"/>
              <a:gd name="T1" fmla="*/ 418 h 418"/>
              <a:gd name="T2" fmla="*/ 21 w 93"/>
              <a:gd name="T3" fmla="*/ 175 h 418"/>
              <a:gd name="T4" fmla="*/ 0 w 93"/>
              <a:gd name="T5" fmla="*/ 175 h 418"/>
              <a:gd name="T6" fmla="*/ 0 w 93"/>
              <a:gd name="T7" fmla="*/ 124 h 418"/>
              <a:gd name="T8" fmla="*/ 93 w 93"/>
              <a:gd name="T9" fmla="*/ 124 h 418"/>
              <a:gd name="T10" fmla="*/ 93 w 93"/>
              <a:gd name="T11" fmla="*/ 418 h 418"/>
              <a:gd name="T12" fmla="*/ 21 w 93"/>
              <a:gd name="T13" fmla="*/ 418 h 418"/>
              <a:gd name="T14" fmla="*/ 21 w 93"/>
              <a:gd name="T15" fmla="*/ 77 h 418"/>
              <a:gd name="T16" fmla="*/ 93 w 93"/>
              <a:gd name="T17" fmla="*/ 77 h 418"/>
              <a:gd name="T18" fmla="*/ 93 w 93"/>
              <a:gd name="T19" fmla="*/ 0 h 418"/>
              <a:gd name="T20" fmla="*/ 21 w 93"/>
              <a:gd name="T21" fmla="*/ 0 h 418"/>
              <a:gd name="T22" fmla="*/ 21 w 93"/>
              <a:gd name="T23"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418">
                <a:moveTo>
                  <a:pt x="21" y="418"/>
                </a:moveTo>
                <a:lnTo>
                  <a:pt x="21" y="175"/>
                </a:lnTo>
                <a:lnTo>
                  <a:pt x="0" y="175"/>
                </a:lnTo>
                <a:lnTo>
                  <a:pt x="0" y="124"/>
                </a:lnTo>
                <a:lnTo>
                  <a:pt x="93" y="124"/>
                </a:lnTo>
                <a:lnTo>
                  <a:pt x="93" y="418"/>
                </a:lnTo>
                <a:lnTo>
                  <a:pt x="21" y="418"/>
                </a:lnTo>
                <a:close/>
                <a:moveTo>
                  <a:pt x="21" y="77"/>
                </a:moveTo>
                <a:lnTo>
                  <a:pt x="93" y="77"/>
                </a:lnTo>
                <a:lnTo>
                  <a:pt x="93" y="0"/>
                </a:lnTo>
                <a:lnTo>
                  <a:pt x="21" y="0"/>
                </a:lnTo>
                <a:lnTo>
                  <a:pt x="21" y="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0">
            <a:extLst>
              <a:ext uri="{FF2B5EF4-FFF2-40B4-BE49-F238E27FC236}">
                <a16:creationId xmlns:a16="http://schemas.microsoft.com/office/drawing/2014/main" id="{653A8D44-CC25-4BA1-BEB4-E82873B94D6A}"/>
              </a:ext>
            </a:extLst>
          </p:cNvPr>
          <p:cNvSpPr>
            <a:spLocks noEditPoints="1"/>
          </p:cNvSpPr>
          <p:nvPr userDrawn="1"/>
        </p:nvSpPr>
        <p:spPr bwMode="auto">
          <a:xfrm>
            <a:off x="3401577" y="1464181"/>
            <a:ext cx="249673" cy="262588"/>
          </a:xfrm>
          <a:custGeom>
            <a:avLst/>
            <a:gdLst>
              <a:gd name="T0" fmla="*/ 721 w 782"/>
              <a:gd name="T1" fmla="*/ 677 h 823"/>
              <a:gd name="T2" fmla="*/ 721 w 782"/>
              <a:gd name="T3" fmla="*/ 252 h 823"/>
              <a:gd name="T4" fmla="*/ 384 w 782"/>
              <a:gd name="T5" fmla="*/ 0 h 823"/>
              <a:gd name="T6" fmla="*/ 212 w 782"/>
              <a:gd name="T7" fmla="*/ 8 h 823"/>
              <a:gd name="T8" fmla="*/ 212 w 782"/>
              <a:gd name="T9" fmla="*/ 156 h 823"/>
              <a:gd name="T10" fmla="*/ 379 w 782"/>
              <a:gd name="T11" fmla="*/ 149 h 823"/>
              <a:gd name="T12" fmla="*/ 533 w 782"/>
              <a:gd name="T13" fmla="*/ 268 h 823"/>
              <a:gd name="T14" fmla="*/ 533 w 782"/>
              <a:gd name="T15" fmla="*/ 326 h 823"/>
              <a:gd name="T16" fmla="*/ 384 w 782"/>
              <a:gd name="T17" fmla="*/ 326 h 823"/>
              <a:gd name="T18" fmla="*/ 0 w 782"/>
              <a:gd name="T19" fmla="*/ 584 h 823"/>
              <a:gd name="T20" fmla="*/ 274 w 782"/>
              <a:gd name="T21" fmla="*/ 823 h 823"/>
              <a:gd name="T22" fmla="*/ 528 w 782"/>
              <a:gd name="T23" fmla="*/ 740 h 823"/>
              <a:gd name="T24" fmla="*/ 562 w 782"/>
              <a:gd name="T25" fmla="*/ 807 h 823"/>
              <a:gd name="T26" fmla="*/ 782 w 782"/>
              <a:gd name="T27" fmla="*/ 807 h 823"/>
              <a:gd name="T28" fmla="*/ 782 w 782"/>
              <a:gd name="T29" fmla="*/ 677 h 823"/>
              <a:gd name="T30" fmla="*/ 721 w 782"/>
              <a:gd name="T31" fmla="*/ 677 h 823"/>
              <a:gd name="T32" fmla="*/ 335 w 782"/>
              <a:gd name="T33" fmla="*/ 697 h 823"/>
              <a:gd name="T34" fmla="*/ 191 w 782"/>
              <a:gd name="T35" fmla="*/ 571 h 823"/>
              <a:gd name="T36" fmla="*/ 402 w 782"/>
              <a:gd name="T37" fmla="*/ 444 h 823"/>
              <a:gd name="T38" fmla="*/ 533 w 782"/>
              <a:gd name="T39" fmla="*/ 444 h 823"/>
              <a:gd name="T40" fmla="*/ 533 w 782"/>
              <a:gd name="T41" fmla="*/ 471 h 823"/>
              <a:gd name="T42" fmla="*/ 335 w 782"/>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2" h="823">
                <a:moveTo>
                  <a:pt x="721" y="677"/>
                </a:moveTo>
                <a:cubicBezTo>
                  <a:pt x="721" y="252"/>
                  <a:pt x="721" y="252"/>
                  <a:pt x="721" y="252"/>
                </a:cubicBezTo>
                <a:cubicBezTo>
                  <a:pt x="721" y="82"/>
                  <a:pt x="610" y="0"/>
                  <a:pt x="384" y="0"/>
                </a:cubicBezTo>
                <a:cubicBezTo>
                  <a:pt x="326" y="0"/>
                  <a:pt x="247" y="5"/>
                  <a:pt x="212" y="8"/>
                </a:cubicBezTo>
                <a:cubicBezTo>
                  <a:pt x="212" y="156"/>
                  <a:pt x="212" y="156"/>
                  <a:pt x="212" y="156"/>
                </a:cubicBezTo>
                <a:cubicBezTo>
                  <a:pt x="243" y="154"/>
                  <a:pt x="319" y="149"/>
                  <a:pt x="379" y="149"/>
                </a:cubicBezTo>
                <a:cubicBezTo>
                  <a:pt x="481" y="149"/>
                  <a:pt x="533" y="189"/>
                  <a:pt x="533" y="268"/>
                </a:cubicBezTo>
                <a:cubicBezTo>
                  <a:pt x="533" y="326"/>
                  <a:pt x="533" y="326"/>
                  <a:pt x="533" y="326"/>
                </a:cubicBezTo>
                <a:cubicBezTo>
                  <a:pt x="384" y="326"/>
                  <a:pt x="384" y="326"/>
                  <a:pt x="384" y="326"/>
                </a:cubicBezTo>
                <a:cubicBezTo>
                  <a:pt x="129" y="326"/>
                  <a:pt x="0" y="413"/>
                  <a:pt x="0" y="584"/>
                </a:cubicBezTo>
                <a:cubicBezTo>
                  <a:pt x="0" y="697"/>
                  <a:pt x="71" y="823"/>
                  <a:pt x="274" y="823"/>
                </a:cubicBezTo>
                <a:cubicBezTo>
                  <a:pt x="436" y="823"/>
                  <a:pt x="493" y="778"/>
                  <a:pt x="528" y="740"/>
                </a:cubicBezTo>
                <a:cubicBezTo>
                  <a:pt x="562" y="807"/>
                  <a:pt x="562" y="807"/>
                  <a:pt x="562" y="807"/>
                </a:cubicBezTo>
                <a:cubicBezTo>
                  <a:pt x="782" y="807"/>
                  <a:pt x="782" y="807"/>
                  <a:pt x="782" y="807"/>
                </a:cubicBezTo>
                <a:cubicBezTo>
                  <a:pt x="782" y="677"/>
                  <a:pt x="782" y="677"/>
                  <a:pt x="782" y="677"/>
                </a:cubicBezTo>
                <a:lnTo>
                  <a:pt x="721" y="677"/>
                </a:lnTo>
                <a:close/>
                <a:moveTo>
                  <a:pt x="335" y="697"/>
                </a:moveTo>
                <a:cubicBezTo>
                  <a:pt x="248" y="697"/>
                  <a:pt x="191" y="647"/>
                  <a:pt x="191" y="571"/>
                </a:cubicBezTo>
                <a:cubicBezTo>
                  <a:pt x="191" y="508"/>
                  <a:pt x="216" y="444"/>
                  <a:pt x="402" y="444"/>
                </a:cubicBezTo>
                <a:cubicBezTo>
                  <a:pt x="533" y="444"/>
                  <a:pt x="533" y="444"/>
                  <a:pt x="533" y="444"/>
                </a:cubicBezTo>
                <a:cubicBezTo>
                  <a:pt x="533" y="471"/>
                  <a:pt x="533" y="471"/>
                  <a:pt x="533" y="471"/>
                </a:cubicBezTo>
                <a:cubicBezTo>
                  <a:pt x="533" y="568"/>
                  <a:pt x="512" y="697"/>
                  <a:pt x="335"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1">
            <a:extLst>
              <a:ext uri="{FF2B5EF4-FFF2-40B4-BE49-F238E27FC236}">
                <a16:creationId xmlns:a16="http://schemas.microsoft.com/office/drawing/2014/main" id="{EA56B12D-11EC-4FC6-8A5F-A73551549B20}"/>
              </a:ext>
            </a:extLst>
          </p:cNvPr>
          <p:cNvSpPr>
            <a:spLocks noEditPoints="1"/>
          </p:cNvSpPr>
          <p:nvPr userDrawn="1"/>
        </p:nvSpPr>
        <p:spPr bwMode="auto">
          <a:xfrm>
            <a:off x="2497587" y="1464181"/>
            <a:ext cx="249673" cy="262588"/>
          </a:xfrm>
          <a:custGeom>
            <a:avLst/>
            <a:gdLst>
              <a:gd name="T0" fmla="*/ 722 w 783"/>
              <a:gd name="T1" fmla="*/ 677 h 823"/>
              <a:gd name="T2" fmla="*/ 722 w 783"/>
              <a:gd name="T3" fmla="*/ 252 h 823"/>
              <a:gd name="T4" fmla="*/ 385 w 783"/>
              <a:gd name="T5" fmla="*/ 0 h 823"/>
              <a:gd name="T6" fmla="*/ 213 w 783"/>
              <a:gd name="T7" fmla="*/ 8 h 823"/>
              <a:gd name="T8" fmla="*/ 213 w 783"/>
              <a:gd name="T9" fmla="*/ 156 h 823"/>
              <a:gd name="T10" fmla="*/ 380 w 783"/>
              <a:gd name="T11" fmla="*/ 149 h 823"/>
              <a:gd name="T12" fmla="*/ 534 w 783"/>
              <a:gd name="T13" fmla="*/ 268 h 823"/>
              <a:gd name="T14" fmla="*/ 534 w 783"/>
              <a:gd name="T15" fmla="*/ 326 h 823"/>
              <a:gd name="T16" fmla="*/ 385 w 783"/>
              <a:gd name="T17" fmla="*/ 326 h 823"/>
              <a:gd name="T18" fmla="*/ 0 w 783"/>
              <a:gd name="T19" fmla="*/ 584 h 823"/>
              <a:gd name="T20" fmla="*/ 275 w 783"/>
              <a:gd name="T21" fmla="*/ 823 h 823"/>
              <a:gd name="T22" fmla="*/ 529 w 783"/>
              <a:gd name="T23" fmla="*/ 740 h 823"/>
              <a:gd name="T24" fmla="*/ 562 w 783"/>
              <a:gd name="T25" fmla="*/ 807 h 823"/>
              <a:gd name="T26" fmla="*/ 783 w 783"/>
              <a:gd name="T27" fmla="*/ 807 h 823"/>
              <a:gd name="T28" fmla="*/ 783 w 783"/>
              <a:gd name="T29" fmla="*/ 677 h 823"/>
              <a:gd name="T30" fmla="*/ 722 w 783"/>
              <a:gd name="T31" fmla="*/ 677 h 823"/>
              <a:gd name="T32" fmla="*/ 336 w 783"/>
              <a:gd name="T33" fmla="*/ 697 h 823"/>
              <a:gd name="T34" fmla="*/ 192 w 783"/>
              <a:gd name="T35" fmla="*/ 571 h 823"/>
              <a:gd name="T36" fmla="*/ 403 w 783"/>
              <a:gd name="T37" fmla="*/ 444 h 823"/>
              <a:gd name="T38" fmla="*/ 534 w 783"/>
              <a:gd name="T39" fmla="*/ 444 h 823"/>
              <a:gd name="T40" fmla="*/ 534 w 783"/>
              <a:gd name="T41" fmla="*/ 471 h 823"/>
              <a:gd name="T42" fmla="*/ 336 w 783"/>
              <a:gd name="T43" fmla="*/ 69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3" h="823">
                <a:moveTo>
                  <a:pt x="722" y="677"/>
                </a:moveTo>
                <a:cubicBezTo>
                  <a:pt x="722" y="252"/>
                  <a:pt x="722" y="252"/>
                  <a:pt x="722" y="252"/>
                </a:cubicBezTo>
                <a:cubicBezTo>
                  <a:pt x="722" y="82"/>
                  <a:pt x="611" y="0"/>
                  <a:pt x="385" y="0"/>
                </a:cubicBezTo>
                <a:cubicBezTo>
                  <a:pt x="327" y="0"/>
                  <a:pt x="248" y="5"/>
                  <a:pt x="213" y="8"/>
                </a:cubicBezTo>
                <a:cubicBezTo>
                  <a:pt x="213" y="156"/>
                  <a:pt x="213" y="156"/>
                  <a:pt x="213" y="156"/>
                </a:cubicBezTo>
                <a:cubicBezTo>
                  <a:pt x="244" y="154"/>
                  <a:pt x="320" y="149"/>
                  <a:pt x="380" y="149"/>
                </a:cubicBezTo>
                <a:cubicBezTo>
                  <a:pt x="482" y="149"/>
                  <a:pt x="534" y="189"/>
                  <a:pt x="534" y="268"/>
                </a:cubicBezTo>
                <a:cubicBezTo>
                  <a:pt x="534" y="326"/>
                  <a:pt x="534" y="326"/>
                  <a:pt x="534" y="326"/>
                </a:cubicBezTo>
                <a:cubicBezTo>
                  <a:pt x="385" y="326"/>
                  <a:pt x="385" y="326"/>
                  <a:pt x="385" y="326"/>
                </a:cubicBezTo>
                <a:cubicBezTo>
                  <a:pt x="130" y="326"/>
                  <a:pt x="0" y="413"/>
                  <a:pt x="0" y="584"/>
                </a:cubicBezTo>
                <a:cubicBezTo>
                  <a:pt x="0" y="697"/>
                  <a:pt x="72" y="823"/>
                  <a:pt x="275" y="823"/>
                </a:cubicBezTo>
                <a:cubicBezTo>
                  <a:pt x="437" y="823"/>
                  <a:pt x="494" y="778"/>
                  <a:pt x="529" y="740"/>
                </a:cubicBezTo>
                <a:cubicBezTo>
                  <a:pt x="562" y="807"/>
                  <a:pt x="562" y="807"/>
                  <a:pt x="562" y="807"/>
                </a:cubicBezTo>
                <a:cubicBezTo>
                  <a:pt x="783" y="807"/>
                  <a:pt x="783" y="807"/>
                  <a:pt x="783" y="807"/>
                </a:cubicBezTo>
                <a:cubicBezTo>
                  <a:pt x="783" y="677"/>
                  <a:pt x="783" y="677"/>
                  <a:pt x="783" y="677"/>
                </a:cubicBezTo>
                <a:lnTo>
                  <a:pt x="722" y="677"/>
                </a:lnTo>
                <a:close/>
                <a:moveTo>
                  <a:pt x="336" y="697"/>
                </a:moveTo>
                <a:cubicBezTo>
                  <a:pt x="249" y="697"/>
                  <a:pt x="192" y="647"/>
                  <a:pt x="192" y="571"/>
                </a:cubicBezTo>
                <a:cubicBezTo>
                  <a:pt x="192" y="508"/>
                  <a:pt x="217" y="444"/>
                  <a:pt x="403" y="444"/>
                </a:cubicBezTo>
                <a:cubicBezTo>
                  <a:pt x="534" y="444"/>
                  <a:pt x="534" y="444"/>
                  <a:pt x="534" y="444"/>
                </a:cubicBezTo>
                <a:cubicBezTo>
                  <a:pt x="534" y="471"/>
                  <a:pt x="534" y="471"/>
                  <a:pt x="534" y="471"/>
                </a:cubicBezTo>
                <a:cubicBezTo>
                  <a:pt x="534" y="568"/>
                  <a:pt x="513" y="697"/>
                  <a:pt x="336" y="69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32">
            <a:extLst>
              <a:ext uri="{FF2B5EF4-FFF2-40B4-BE49-F238E27FC236}">
                <a16:creationId xmlns:a16="http://schemas.microsoft.com/office/drawing/2014/main" id="{526CAFFE-DEE9-4B85-9C09-9EEBE20D4A21}"/>
              </a:ext>
            </a:extLst>
          </p:cNvPr>
          <p:cNvSpPr>
            <a:spLocks noChangeArrowheads="1"/>
          </p:cNvSpPr>
          <p:nvPr userDrawn="1"/>
        </p:nvSpPr>
        <p:spPr bwMode="auto">
          <a:xfrm>
            <a:off x="2017181" y="1303185"/>
            <a:ext cx="8609"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33">
            <a:extLst>
              <a:ext uri="{FF2B5EF4-FFF2-40B4-BE49-F238E27FC236}">
                <a16:creationId xmlns:a16="http://schemas.microsoft.com/office/drawing/2014/main" id="{1D4331E2-01FB-4C75-8C7A-5101368CDBBA}"/>
              </a:ext>
            </a:extLst>
          </p:cNvPr>
          <p:cNvSpPr>
            <a:spLocks noChangeArrowheads="1"/>
          </p:cNvSpPr>
          <p:nvPr userDrawn="1"/>
        </p:nvSpPr>
        <p:spPr bwMode="auto">
          <a:xfrm>
            <a:off x="2086056" y="1303185"/>
            <a:ext cx="47352" cy="21351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34">
            <a:extLst>
              <a:ext uri="{FF2B5EF4-FFF2-40B4-BE49-F238E27FC236}">
                <a16:creationId xmlns:a16="http://schemas.microsoft.com/office/drawing/2014/main" id="{FEE77C5C-FDE5-4440-B804-265B4CDCBFC2}"/>
              </a:ext>
            </a:extLst>
          </p:cNvPr>
          <p:cNvSpPr>
            <a:spLocks noChangeArrowheads="1"/>
          </p:cNvSpPr>
          <p:nvPr userDrawn="1"/>
        </p:nvSpPr>
        <p:spPr bwMode="auto">
          <a:xfrm>
            <a:off x="2199701" y="1303185"/>
            <a:ext cx="20663" cy="2135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022424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Quote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5D83C6-9F04-4C73-9A49-DE0CFEA954A4}"/>
              </a:ext>
            </a:extLst>
          </p:cNvPr>
          <p:cNvSpPr>
            <a:spLocks noGrp="1"/>
          </p:cNvSpPr>
          <p:nvPr>
            <p:ph type="pic" sz="quarter" idx="26"/>
          </p:nvPr>
        </p:nvSpPr>
        <p:spPr>
          <a:xfrm>
            <a:off x="6096000" y="0"/>
            <a:ext cx="6096000" cy="6858000"/>
          </a:xfrm>
          <a:noFill/>
        </p:spPr>
        <p:txBody>
          <a:bodyPr/>
          <a:lstStyle/>
          <a:p>
            <a:endParaRPr lang="en-GB"/>
          </a:p>
        </p:txBody>
      </p:sp>
      <p:sp>
        <p:nvSpPr>
          <p:cNvPr id="3" name="Footer Placeholder 2">
            <a:extLst>
              <a:ext uri="{FF2B5EF4-FFF2-40B4-BE49-F238E27FC236}">
                <a16:creationId xmlns:a16="http://schemas.microsoft.com/office/drawing/2014/main" id="{AE6A96F2-B19B-42E7-B445-88977100E17E}"/>
              </a:ext>
            </a:extLst>
          </p:cNvPr>
          <p:cNvSpPr>
            <a:spLocks noGrp="1"/>
          </p:cNvSpPr>
          <p:nvPr>
            <p:ph type="ftr" sz="quarter" idx="24"/>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p>
            <a:fld id="{043C2FB7-9533-4568-9B8F-F5133F6949BD}" type="slidenum">
              <a:rPr lang="en-GB" smtClean="0"/>
              <a:pPr/>
              <a:t>‹#›</a:t>
            </a:fld>
            <a:endParaRPr lang="en-GB" dirty="0"/>
          </a:p>
        </p:txBody>
      </p:sp>
      <p:sp>
        <p:nvSpPr>
          <p:cNvPr id="20" name="Text Placeholder 3">
            <a:extLst>
              <a:ext uri="{FF2B5EF4-FFF2-40B4-BE49-F238E27FC236}">
                <a16:creationId xmlns:a16="http://schemas.microsoft.com/office/drawing/2014/main" id="{E4B8D4CC-503D-4AF9-A585-B2074EB2C31F}"/>
              </a:ext>
            </a:extLst>
          </p:cNvPr>
          <p:cNvSpPr>
            <a:spLocks noGrp="1"/>
          </p:cNvSpPr>
          <p:nvPr>
            <p:ph type="body" sz="half" idx="2"/>
          </p:nvPr>
        </p:nvSpPr>
        <p:spPr>
          <a:xfrm>
            <a:off x="614364" y="777240"/>
            <a:ext cx="5130447" cy="5040630"/>
          </a:xfrm>
        </p:spPr>
        <p:txBody>
          <a:bodyPr anchor="ctr" anchorCtr="0"/>
          <a:lstStyle>
            <a:lvl1pPr marL="0" indent="0" algn="ctr">
              <a:lnSpc>
                <a:spcPct val="90000"/>
              </a:lnSpc>
              <a:spcBef>
                <a:spcPts val="0"/>
              </a:spcBef>
              <a:buNone/>
              <a:defRPr sz="5400">
                <a:solidFill>
                  <a:schemeClr val="tx2"/>
                </a:solidFill>
              </a:defRPr>
            </a:lvl1pPr>
            <a:lvl2pPr marL="0" indent="0" algn="ctr">
              <a:spcBef>
                <a:spcPts val="1800"/>
              </a:spcBef>
              <a:buNone/>
              <a:defRPr sz="1200">
                <a:solidFill>
                  <a:schemeClr val="tx2"/>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Said Someone</a:t>
            </a:r>
          </a:p>
        </p:txBody>
      </p:sp>
      <p:sp>
        <p:nvSpPr>
          <p:cNvPr id="21" name="Line 11">
            <a:extLst>
              <a:ext uri="{FF2B5EF4-FFF2-40B4-BE49-F238E27FC236}">
                <a16:creationId xmlns:a16="http://schemas.microsoft.com/office/drawing/2014/main" id="{6DAC33DA-E078-4F89-BA12-9D6B506F09E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1973728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6401594"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310376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3457575"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4872038" y="1957388"/>
            <a:ext cx="6515100"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2892228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4017817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D92F4-A8F2-4499-8F39-F933D1BAA28C}"/>
              </a:ext>
            </a:extLst>
          </p:cNvPr>
          <p:cNvSpPr>
            <a:spLocks noGrp="1"/>
          </p:cNvSpPr>
          <p:nvPr>
            <p:ph type="body" idx="1"/>
          </p:nvPr>
        </p:nvSpPr>
        <p:spPr>
          <a:xfrm>
            <a:off x="807268" y="1179459"/>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2C15650-183E-44A1-9171-2881E2F89F52}"/>
              </a:ext>
            </a:extLst>
          </p:cNvPr>
          <p:cNvSpPr>
            <a:spLocks noGrp="1"/>
          </p:cNvSpPr>
          <p:nvPr>
            <p:ph type="body" sz="quarter" idx="3"/>
          </p:nvPr>
        </p:nvSpPr>
        <p:spPr>
          <a:xfrm>
            <a:off x="6401594" y="1172296"/>
            <a:ext cx="4981551" cy="595458"/>
          </a:xfrm>
        </p:spPr>
        <p:txBody>
          <a:bodyPr anchor="b"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14">
            <a:extLst>
              <a:ext uri="{FF2B5EF4-FFF2-40B4-BE49-F238E27FC236}">
                <a16:creationId xmlns:a16="http://schemas.microsoft.com/office/drawing/2014/main" id="{C0CCA26C-8B72-4399-90B2-A26D0DF3ABC8}"/>
              </a:ext>
            </a:extLst>
          </p:cNvPr>
          <p:cNvSpPr>
            <a:spLocks noGrp="1"/>
          </p:cNvSpPr>
          <p:nvPr>
            <p:ph type="title"/>
          </p:nvPr>
        </p:nvSpPr>
        <p:spPr/>
        <p:txBody>
          <a:bodyPr/>
          <a:lstStyle/>
          <a:p>
            <a:r>
              <a:rPr lang="en-US"/>
              <a:t>Click to edit Master title style</a:t>
            </a:r>
            <a:endParaRPr lang="en-GB"/>
          </a:p>
        </p:txBody>
      </p:sp>
      <p:sp>
        <p:nvSpPr>
          <p:cNvPr id="10" name="Line 11">
            <a:extLst>
              <a:ext uri="{FF2B5EF4-FFF2-40B4-BE49-F238E27FC236}">
                <a16:creationId xmlns:a16="http://schemas.microsoft.com/office/drawing/2014/main" id="{B95709F3-EDEE-4A9F-96C3-2805D869619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Footer Placeholder 3">
            <a:extLst>
              <a:ext uri="{FF2B5EF4-FFF2-40B4-BE49-F238E27FC236}">
                <a16:creationId xmlns:a16="http://schemas.microsoft.com/office/drawing/2014/main" id="{B4B8236D-3F61-4E74-945D-9E1F5AF75837}"/>
              </a:ext>
            </a:extLst>
          </p:cNvPr>
          <p:cNvSpPr>
            <a:spLocks noGrp="1"/>
          </p:cNvSpPr>
          <p:nvPr>
            <p:ph type="ftr" sz="quarter" idx="19"/>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B4CF1F7E-BA1B-469C-B3A7-1CE9767EFD5E}"/>
              </a:ext>
            </a:extLst>
          </p:cNvPr>
          <p:cNvSpPr>
            <a:spLocks noGrp="1"/>
          </p:cNvSpPr>
          <p:nvPr>
            <p:ph type="sldNum" sz="quarter" idx="20"/>
          </p:nvPr>
        </p:nvSpPr>
        <p:spPr/>
        <p:txBody>
          <a:bodyPr/>
          <a:lstStyle/>
          <a:p>
            <a:fld id="{043C2FB7-9533-4568-9B8F-F5133F6949BD}" type="slidenum">
              <a:rPr lang="en-GB" smtClean="0"/>
              <a:pPr/>
              <a:t>‹#›</a:t>
            </a:fld>
            <a:endParaRPr lang="en-GB" dirty="0"/>
          </a:p>
        </p:txBody>
      </p:sp>
      <p:sp>
        <p:nvSpPr>
          <p:cNvPr id="11" name="Content Placeholder 2">
            <a:extLst>
              <a:ext uri="{FF2B5EF4-FFF2-40B4-BE49-F238E27FC236}">
                <a16:creationId xmlns:a16="http://schemas.microsoft.com/office/drawing/2014/main" id="{FEC1B1FA-7248-44B8-854A-150E4D0AEF09}"/>
              </a:ext>
            </a:extLst>
          </p:cNvPr>
          <p:cNvSpPr>
            <a:spLocks noGrp="1"/>
          </p:cNvSpPr>
          <p:nvPr>
            <p:ph sz="half" idx="21"/>
          </p:nvPr>
        </p:nvSpPr>
        <p:spPr>
          <a:xfrm>
            <a:off x="803275"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a:extLst>
              <a:ext uri="{FF2B5EF4-FFF2-40B4-BE49-F238E27FC236}">
                <a16:creationId xmlns:a16="http://schemas.microsoft.com/office/drawing/2014/main" id="{83738319-7324-4B41-A8DB-A57AA0016E54}"/>
              </a:ext>
            </a:extLst>
          </p:cNvPr>
          <p:cNvSpPr>
            <a:spLocks noGrp="1"/>
          </p:cNvSpPr>
          <p:nvPr>
            <p:ph sz="half" idx="2"/>
          </p:nvPr>
        </p:nvSpPr>
        <p:spPr>
          <a:xfrm>
            <a:off x="6401594" y="1957388"/>
            <a:ext cx="4985544" cy="3919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76881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p:txBody>
          <a:bodyPr/>
          <a:lstStyle/>
          <a:p>
            <a:r>
              <a:rPr lang="en-US" dirty="0"/>
              <a:t>Click to edit Master title style</a:t>
            </a:r>
            <a:endParaRPr lang="en-GB" dirty="0"/>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7" name="Text Placeholder 2">
            <a:extLst>
              <a:ext uri="{FF2B5EF4-FFF2-40B4-BE49-F238E27FC236}">
                <a16:creationId xmlns:a16="http://schemas.microsoft.com/office/drawing/2014/main" id="{7AF410B1-C5E0-40FF-B2B3-7E10919CA4C7}"/>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098774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06D8EF4-6FB8-4F8C-87C8-859F7E7C0B4F}"/>
              </a:ext>
            </a:extLst>
          </p:cNvPr>
          <p:cNvSpPr>
            <a:spLocks noGrp="1"/>
          </p:cNvSpPr>
          <p:nvPr>
            <p:ph sz="quarter" idx="15"/>
          </p:nvPr>
        </p:nvSpPr>
        <p:spPr>
          <a:xfrm>
            <a:off x="804863" y="1470025"/>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2" name="Line 11">
            <a:extLst>
              <a:ext uri="{FF2B5EF4-FFF2-40B4-BE49-F238E27FC236}">
                <a16:creationId xmlns:a16="http://schemas.microsoft.com/office/drawing/2014/main" id="{E26AC28A-C499-420D-8291-1528AA44AD1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4C71322B-9310-436E-8D43-A08160BC0E6C}"/>
              </a:ext>
            </a:extLst>
          </p:cNvPr>
          <p:cNvSpPr>
            <a:spLocks noGrp="1"/>
          </p:cNvSpPr>
          <p:nvPr>
            <p:ph type="ftr" sz="quarter" idx="11"/>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0EC055FC-2CF3-458B-9ED7-5F1BD9FCF418}"/>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17" name="Content Placeholder 14">
            <a:extLst>
              <a:ext uri="{FF2B5EF4-FFF2-40B4-BE49-F238E27FC236}">
                <a16:creationId xmlns:a16="http://schemas.microsoft.com/office/drawing/2014/main" id="{8F7C6624-6124-45AF-A656-F136EE4F0E09}"/>
              </a:ext>
            </a:extLst>
          </p:cNvPr>
          <p:cNvSpPr>
            <a:spLocks noGrp="1"/>
          </p:cNvSpPr>
          <p:nvPr>
            <p:ph sz="quarter" idx="16"/>
          </p:nvPr>
        </p:nvSpPr>
        <p:spPr>
          <a:xfrm>
            <a:off x="6348603" y="1470025"/>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4">
            <a:extLst>
              <a:ext uri="{FF2B5EF4-FFF2-40B4-BE49-F238E27FC236}">
                <a16:creationId xmlns:a16="http://schemas.microsoft.com/office/drawing/2014/main" id="{17226688-3B13-400F-8F75-4D08EC21C8D4}"/>
              </a:ext>
            </a:extLst>
          </p:cNvPr>
          <p:cNvSpPr>
            <a:spLocks noGrp="1"/>
          </p:cNvSpPr>
          <p:nvPr>
            <p:ph sz="quarter" idx="17"/>
          </p:nvPr>
        </p:nvSpPr>
        <p:spPr>
          <a:xfrm>
            <a:off x="804863" y="3914460"/>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14">
            <a:extLst>
              <a:ext uri="{FF2B5EF4-FFF2-40B4-BE49-F238E27FC236}">
                <a16:creationId xmlns:a16="http://schemas.microsoft.com/office/drawing/2014/main" id="{5F8239E0-4B04-43F2-AF17-4385E1F0C831}"/>
              </a:ext>
            </a:extLst>
          </p:cNvPr>
          <p:cNvSpPr>
            <a:spLocks noGrp="1"/>
          </p:cNvSpPr>
          <p:nvPr>
            <p:ph sz="quarter" idx="18"/>
          </p:nvPr>
        </p:nvSpPr>
        <p:spPr>
          <a:xfrm>
            <a:off x="6348603" y="3914460"/>
            <a:ext cx="5038725" cy="2160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6522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Laptop blu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542684" y="1123950"/>
            <a:ext cx="8649317" cy="5768430"/>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noFill/>
        </p:spPr>
        <p:txBody>
          <a:bodyPr/>
          <a:lstStyle/>
          <a:p>
            <a:endParaRPr lang="en-GB" dirty="0"/>
          </a:p>
        </p:txBody>
      </p:sp>
      <p:sp>
        <p:nvSpPr>
          <p:cNvPr id="7" name="Footer Placeholder 6">
            <a:extLst>
              <a:ext uri="{FF2B5EF4-FFF2-40B4-BE49-F238E27FC236}">
                <a16:creationId xmlns:a16="http://schemas.microsoft.com/office/drawing/2014/main" id="{83DA66B0-91CC-4E9A-B5B0-398811AA37F1}"/>
              </a:ext>
            </a:extLst>
          </p:cNvPr>
          <p:cNvSpPr>
            <a:spLocks noGrp="1"/>
          </p:cNvSpPr>
          <p:nvPr>
            <p:ph type="ftr" sz="quarter" idx="18"/>
          </p:nvPr>
        </p:nvSpPr>
        <p:spPr/>
        <p:txBody>
          <a:bodyPr/>
          <a:lstStyle>
            <a:lvl1pPr>
              <a:defRPr/>
            </a:lvl1pPr>
          </a:lstStyle>
          <a:p>
            <a:r>
              <a:rPr lang="en-GB"/>
              <a:t>Confidential</a:t>
            </a:r>
            <a:endParaRPr lang="en-GB" dirty="0"/>
          </a:p>
        </p:txBody>
      </p:sp>
      <p:sp>
        <p:nvSpPr>
          <p:cNvPr id="8" name="Slide Number Placeholder 7">
            <a:extLst>
              <a:ext uri="{FF2B5EF4-FFF2-40B4-BE49-F238E27FC236}">
                <a16:creationId xmlns:a16="http://schemas.microsoft.com/office/drawing/2014/main" id="{263677B3-50DB-43AB-BE3A-75BABED5F83E}"/>
              </a:ext>
            </a:extLst>
          </p:cNvPr>
          <p:cNvSpPr>
            <a:spLocks noGrp="1"/>
          </p:cNvSpPr>
          <p:nvPr>
            <p:ph type="sldNum" sz="quarter" idx="19"/>
          </p:nvPr>
        </p:nvSpPr>
        <p:spPr/>
        <p:txBody>
          <a:bodyPr/>
          <a:lstStyle/>
          <a:p>
            <a:fld id="{043C2FB7-9533-4568-9B8F-F5133F6949BD}" type="slidenum">
              <a:rPr lang="en-GB" smtClean="0"/>
              <a:pPr/>
              <a:t>‹#›</a:t>
            </a:fld>
            <a:endParaRPr lang="en-GB" dirty="0"/>
          </a:p>
        </p:txBody>
      </p:sp>
      <p:sp>
        <p:nvSpPr>
          <p:cNvPr id="13" name="Line 11">
            <a:extLst>
              <a:ext uri="{FF2B5EF4-FFF2-40B4-BE49-F238E27FC236}">
                <a16:creationId xmlns:a16="http://schemas.microsoft.com/office/drawing/2014/main" id="{B41496BB-1636-4AFC-A6FC-FA74039A1E51}"/>
              </a:ext>
            </a:extLst>
          </p:cNvPr>
          <p:cNvSpPr>
            <a:spLocks noChangeShapeType="1"/>
          </p:cNvSpPr>
          <p:nvPr userDrawn="1"/>
        </p:nvSpPr>
        <p:spPr bwMode="auto">
          <a:xfrm>
            <a:off x="614363" y="0"/>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 Placeholder 13">
            <a:extLst>
              <a:ext uri="{FF2B5EF4-FFF2-40B4-BE49-F238E27FC236}">
                <a16:creationId xmlns:a16="http://schemas.microsoft.com/office/drawing/2014/main" id="{44E4A96F-0870-4B5D-AE81-ACF3745643F9}"/>
              </a:ext>
            </a:extLst>
          </p:cNvPr>
          <p:cNvSpPr>
            <a:spLocks noGrp="1"/>
          </p:cNvSpPr>
          <p:nvPr>
            <p:ph type="body" sz="quarter" idx="20"/>
          </p:nvPr>
        </p:nvSpPr>
        <p:spPr>
          <a:xfrm>
            <a:off x="804863" y="1957388"/>
            <a:ext cx="4067175" cy="3919538"/>
          </a:xfrm>
        </p:spPr>
        <p:txBody>
          <a:bodyPr/>
          <a:lstStyle>
            <a:lvl1pPr>
              <a:defRPr sz="1800"/>
            </a:lvl1pPr>
            <a:lvl2pPr>
              <a:defRPr sz="18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15">
            <a:extLst>
              <a:ext uri="{FF2B5EF4-FFF2-40B4-BE49-F238E27FC236}">
                <a16:creationId xmlns:a16="http://schemas.microsoft.com/office/drawing/2014/main" id="{12DD1A4E-29AB-446B-9992-74FBFE62AF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7" name="Text Placeholder 2">
            <a:extLst>
              <a:ext uri="{FF2B5EF4-FFF2-40B4-BE49-F238E27FC236}">
                <a16:creationId xmlns:a16="http://schemas.microsoft.com/office/drawing/2014/main" id="{CC23A650-ECCB-495A-941E-9DF147B4D240}"/>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42304828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837153" y="18049"/>
            <a:ext cx="6528348" cy="6839951"/>
          </a:xfrm>
          <a:prstGeom prst="rect">
            <a:avLst/>
          </a:prstGeom>
        </p:spPr>
      </p:pic>
      <p:sp>
        <p:nvSpPr>
          <p:cNvPr id="8" name="Footer Placeholder 7">
            <a:extLst>
              <a:ext uri="{FF2B5EF4-FFF2-40B4-BE49-F238E27FC236}">
                <a16:creationId xmlns:a16="http://schemas.microsoft.com/office/drawing/2014/main" id="{26E6DE77-9013-452C-BF9A-A0F7E97A65BF}"/>
              </a:ext>
            </a:extLst>
          </p:cNvPr>
          <p:cNvSpPr>
            <a:spLocks noGrp="1"/>
          </p:cNvSpPr>
          <p:nvPr>
            <p:ph type="ftr" sz="quarter" idx="18"/>
          </p:nvPr>
        </p:nvSpPr>
        <p:spPr/>
        <p:txBody>
          <a:bodyPr/>
          <a:lstStyle>
            <a:lvl1pPr>
              <a:defRPr/>
            </a:lvl1pPr>
          </a:lstStyle>
          <a:p>
            <a:r>
              <a:rPr lang="en-GB"/>
              <a:t>Confidential</a:t>
            </a:r>
            <a:endParaRPr lang="en-GB" dirty="0"/>
          </a:p>
        </p:txBody>
      </p:sp>
      <p:sp>
        <p:nvSpPr>
          <p:cNvPr id="12" name="Slide Number Placeholder 11">
            <a:extLst>
              <a:ext uri="{FF2B5EF4-FFF2-40B4-BE49-F238E27FC236}">
                <a16:creationId xmlns:a16="http://schemas.microsoft.com/office/drawing/2014/main" id="{228DB17A-26A8-446C-8945-DBFEAAABEB54}"/>
              </a:ext>
            </a:extLst>
          </p:cNvPr>
          <p:cNvSpPr>
            <a:spLocks noGrp="1"/>
          </p:cNvSpPr>
          <p:nvPr>
            <p:ph type="sldNum" sz="quarter" idx="19"/>
          </p:nvPr>
        </p:nvSpPr>
        <p:spPr/>
        <p:txBody>
          <a:bodyPr/>
          <a:lstStyle/>
          <a:p>
            <a:fld id="{043C2FB7-9533-4568-9B8F-F5133F6949BD}" type="slidenum">
              <a:rPr lang="en-GB" smtClean="0"/>
              <a:pPr/>
              <a:t>‹#›</a:t>
            </a:fld>
            <a:endParaRPr lang="en-GB" dirty="0"/>
          </a:p>
        </p:txBody>
      </p:sp>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6506343" cy="755904"/>
          </a:xfrm>
        </p:spPr>
        <p:txBody>
          <a:bodyPr/>
          <a:lstStyle/>
          <a:p>
            <a:r>
              <a:rPr lang="en-US" dirty="0"/>
              <a:t>Click to edit Master title style</a:t>
            </a:r>
            <a:endParaRPr lang="en-GB" dirty="0"/>
          </a:p>
        </p:txBody>
      </p:sp>
      <p:sp>
        <p:nvSpPr>
          <p:cNvPr id="15" name="Line 11">
            <a:extLst>
              <a:ext uri="{FF2B5EF4-FFF2-40B4-BE49-F238E27FC236}">
                <a16:creationId xmlns:a16="http://schemas.microsoft.com/office/drawing/2014/main" id="{03DBE64E-515F-4407-81E3-DBF36C8458DC}"/>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6506346"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dirty="0"/>
          </a:p>
        </p:txBody>
      </p:sp>
      <p:sp>
        <p:nvSpPr>
          <p:cNvPr id="11" name="Text Placeholder 13">
            <a:extLst>
              <a:ext uri="{FF2B5EF4-FFF2-40B4-BE49-F238E27FC236}">
                <a16:creationId xmlns:a16="http://schemas.microsoft.com/office/drawing/2014/main" id="{E2A1743A-BEDE-46A4-B32C-011004036D8E}"/>
              </a:ext>
            </a:extLst>
          </p:cNvPr>
          <p:cNvSpPr>
            <a:spLocks noGrp="1"/>
          </p:cNvSpPr>
          <p:nvPr>
            <p:ph type="body" sz="quarter" idx="20"/>
          </p:nvPr>
        </p:nvSpPr>
        <p:spPr>
          <a:xfrm>
            <a:off x="804863" y="1957388"/>
            <a:ext cx="4679950" cy="3919538"/>
          </a:xfrm>
        </p:spPr>
        <p:txBody>
          <a:bodyPr/>
          <a:lstStyle>
            <a:lvl1pPr>
              <a:defRPr sz="1800"/>
            </a:lvl1pPr>
            <a:lvl2pPr>
              <a:defRPr sz="18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81901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hree Content for iphon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0706150-6992-424A-871F-A13615525444}"/>
              </a:ext>
            </a:extLst>
          </p:cNvPr>
          <p:cNvSpPr>
            <a:spLocks noGrp="1"/>
          </p:cNvSpPr>
          <p:nvPr>
            <p:ph type="pic" sz="quarter" idx="28"/>
          </p:nvPr>
        </p:nvSpPr>
        <p:spPr>
          <a:xfrm>
            <a:off x="807269" y="1470025"/>
            <a:ext cx="2880000" cy="3429000"/>
          </a:xfrm>
        </p:spPr>
        <p:txBody>
          <a:bodyPr/>
          <a:lstStyle/>
          <a:p>
            <a:endParaRPr lang="en-GB"/>
          </a:p>
        </p:txBody>
      </p:sp>
      <p:sp>
        <p:nvSpPr>
          <p:cNvPr id="19" name="Picture Placeholder 7">
            <a:extLst>
              <a:ext uri="{FF2B5EF4-FFF2-40B4-BE49-F238E27FC236}">
                <a16:creationId xmlns:a16="http://schemas.microsoft.com/office/drawing/2014/main" id="{C0CA59B8-D12F-4313-80E6-0A74A8652649}"/>
              </a:ext>
            </a:extLst>
          </p:cNvPr>
          <p:cNvSpPr>
            <a:spLocks noGrp="1"/>
          </p:cNvSpPr>
          <p:nvPr>
            <p:ph type="pic" sz="quarter" idx="29"/>
          </p:nvPr>
        </p:nvSpPr>
        <p:spPr>
          <a:xfrm>
            <a:off x="4658379" y="1470025"/>
            <a:ext cx="2880000" cy="3429000"/>
          </a:xfrm>
        </p:spPr>
        <p:txBody>
          <a:bodyPr/>
          <a:lstStyle/>
          <a:p>
            <a:endParaRPr lang="en-GB"/>
          </a:p>
        </p:txBody>
      </p:sp>
      <p:sp>
        <p:nvSpPr>
          <p:cNvPr id="20" name="Picture Placeholder 7">
            <a:extLst>
              <a:ext uri="{FF2B5EF4-FFF2-40B4-BE49-F238E27FC236}">
                <a16:creationId xmlns:a16="http://schemas.microsoft.com/office/drawing/2014/main" id="{7D94AA8C-F14B-413B-AD5B-F2057E9B1386}"/>
              </a:ext>
            </a:extLst>
          </p:cNvPr>
          <p:cNvSpPr>
            <a:spLocks noGrp="1"/>
          </p:cNvSpPr>
          <p:nvPr>
            <p:ph type="pic" sz="quarter" idx="30"/>
          </p:nvPr>
        </p:nvSpPr>
        <p:spPr>
          <a:xfrm>
            <a:off x="8504731" y="1470025"/>
            <a:ext cx="2880000" cy="3429000"/>
          </a:xfrm>
        </p:spPr>
        <p:txBody>
          <a:bodyPr/>
          <a:lstStyle/>
          <a:p>
            <a:endParaRPr lang="en-GB"/>
          </a:p>
        </p:txBody>
      </p:sp>
      <p:sp>
        <p:nvSpPr>
          <p:cNvPr id="9" name="Content Placeholder 8"/>
          <p:cNvSpPr>
            <a:spLocks noGrp="1"/>
          </p:cNvSpPr>
          <p:nvPr>
            <p:ph sz="quarter" idx="13"/>
          </p:nvPr>
        </p:nvSpPr>
        <p:spPr>
          <a:xfrm>
            <a:off x="807269" y="5152466"/>
            <a:ext cx="2880000" cy="783091"/>
          </a:xfrm>
        </p:spPr>
        <p:txBody>
          <a:bodyPr/>
          <a:lstStyle>
            <a:lvl1pPr algn="l">
              <a:spcBef>
                <a:spcPts val="0"/>
              </a:spcBef>
              <a:defRPr sz="1600"/>
            </a:lvl1pPr>
            <a:lvl2pPr algn="l">
              <a:spcBef>
                <a:spcPts val="0"/>
              </a:spcBef>
              <a:defRPr sz="1600"/>
            </a:lvl2pPr>
            <a:lvl3pPr algn="l">
              <a:spcBef>
                <a:spcPts val="0"/>
              </a:spcBef>
              <a:defRPr sz="1600"/>
            </a:lvl3pPr>
          </a:lstStyle>
          <a:p>
            <a:pPr lvl="0"/>
            <a:r>
              <a:rPr lang="en-US" dirty="0"/>
              <a:t>Click to edit Master text styles</a:t>
            </a:r>
          </a:p>
          <a:p>
            <a:pPr lvl="1"/>
            <a:r>
              <a:rPr lang="en-US" dirty="0"/>
              <a:t>Second level</a:t>
            </a:r>
          </a:p>
          <a:p>
            <a:pPr lvl="2"/>
            <a:endParaRPr lang="en-GB" dirty="0"/>
          </a:p>
        </p:txBody>
      </p:sp>
      <p:sp>
        <p:nvSpPr>
          <p:cNvPr id="10" name="Content Placeholder 8"/>
          <p:cNvSpPr>
            <a:spLocks noGrp="1"/>
          </p:cNvSpPr>
          <p:nvPr>
            <p:ph sz="quarter" idx="14"/>
          </p:nvPr>
        </p:nvSpPr>
        <p:spPr>
          <a:xfrm>
            <a:off x="4658379" y="5152466"/>
            <a:ext cx="2880000" cy="783091"/>
          </a:xfrm>
        </p:spPr>
        <p:txBody>
          <a:bodyPr/>
          <a:lstStyle>
            <a:lvl1pPr algn="l">
              <a:spcBef>
                <a:spcPts val="0"/>
              </a:spcBef>
              <a:defRPr sz="1600"/>
            </a:lvl1pPr>
            <a:lvl2pPr algn="l">
              <a:spcBef>
                <a:spcPts val="0"/>
              </a:spcBef>
              <a:defRPr sz="1600"/>
            </a:lvl2pPr>
          </a:lstStyle>
          <a:p>
            <a:pPr lvl="0"/>
            <a:r>
              <a:rPr lang="en-US" dirty="0"/>
              <a:t>Click to edit Master text styles</a:t>
            </a:r>
          </a:p>
          <a:p>
            <a:pPr lvl="1"/>
            <a:r>
              <a:rPr lang="en-US" dirty="0"/>
              <a:t>Second level</a:t>
            </a:r>
          </a:p>
        </p:txBody>
      </p:sp>
      <p:sp>
        <p:nvSpPr>
          <p:cNvPr id="11" name="Content Placeholder 8">
            <a:extLst>
              <a:ext uri="{FF2B5EF4-FFF2-40B4-BE49-F238E27FC236}">
                <a16:creationId xmlns:a16="http://schemas.microsoft.com/office/drawing/2014/main" id="{1ECDB9F2-27F4-42DB-89BF-A79294975B4C}"/>
              </a:ext>
            </a:extLst>
          </p:cNvPr>
          <p:cNvSpPr>
            <a:spLocks noGrp="1"/>
          </p:cNvSpPr>
          <p:nvPr>
            <p:ph sz="quarter" idx="15"/>
          </p:nvPr>
        </p:nvSpPr>
        <p:spPr>
          <a:xfrm>
            <a:off x="8504731" y="5152466"/>
            <a:ext cx="2880000" cy="783091"/>
          </a:xfrm>
        </p:spPr>
        <p:txBody>
          <a:bodyPr/>
          <a:lstStyle>
            <a:lvl1pPr algn="l">
              <a:spcBef>
                <a:spcPts val="0"/>
              </a:spcBef>
              <a:defRPr sz="1600"/>
            </a:lvl1pPr>
            <a:lvl2pPr algn="l">
              <a:spcBef>
                <a:spcPts val="0"/>
              </a:spcBef>
              <a:defRPr sz="1600"/>
            </a:lvl2pPr>
          </a:lstStyle>
          <a:p>
            <a:pPr lvl="0"/>
            <a:r>
              <a:rPr lang="en-US" dirty="0"/>
              <a:t>Click to edit Master text styles</a:t>
            </a:r>
          </a:p>
          <a:p>
            <a:pPr lvl="1"/>
            <a:r>
              <a:rPr lang="en-US" dirty="0"/>
              <a:t>Second level</a:t>
            </a:r>
          </a:p>
        </p:txBody>
      </p:sp>
      <p:sp>
        <p:nvSpPr>
          <p:cNvPr id="2" name="Title 1">
            <a:extLst>
              <a:ext uri="{FF2B5EF4-FFF2-40B4-BE49-F238E27FC236}">
                <a16:creationId xmlns:a16="http://schemas.microsoft.com/office/drawing/2014/main" id="{B90FF971-D2EA-4DEE-93A1-65F7CCFA2F66}"/>
              </a:ext>
            </a:extLst>
          </p:cNvPr>
          <p:cNvSpPr>
            <a:spLocks noGrp="1"/>
          </p:cNvSpPr>
          <p:nvPr>
            <p:ph type="title"/>
          </p:nvPr>
        </p:nvSpPr>
        <p:spPr/>
        <p:txBody>
          <a:bodyPr/>
          <a:lstStyle/>
          <a:p>
            <a:r>
              <a:rPr lang="en-US"/>
              <a:t>Click to edit Master title style</a:t>
            </a:r>
            <a:endParaRPr lang="en-GB"/>
          </a:p>
        </p:txBody>
      </p:sp>
      <p:sp>
        <p:nvSpPr>
          <p:cNvPr id="22" name="Line 11">
            <a:extLst>
              <a:ext uri="{FF2B5EF4-FFF2-40B4-BE49-F238E27FC236}">
                <a16:creationId xmlns:a16="http://schemas.microsoft.com/office/drawing/2014/main" id="{2EEDB590-8FAB-4962-8FB8-6049F01AC13E}"/>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70B8BBC1-A71C-4CF3-AACB-908B61FAB89A}"/>
              </a:ext>
            </a:extLst>
          </p:cNvPr>
          <p:cNvSpPr>
            <a:spLocks noGrp="1"/>
          </p:cNvSpPr>
          <p:nvPr>
            <p:ph type="ftr" sz="quarter" idx="25"/>
          </p:nvPr>
        </p:nvSpPr>
        <p:spPr/>
        <p:txBody>
          <a:bodyPr/>
          <a:lstStyle>
            <a:lvl1pPr>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BE4CB8C4-6BDF-409C-9BA4-8CAF31D2E25A}"/>
              </a:ext>
            </a:extLst>
          </p:cNvPr>
          <p:cNvSpPr>
            <a:spLocks noGrp="1"/>
          </p:cNvSpPr>
          <p:nvPr>
            <p:ph type="sldNum" sz="quarter" idx="26"/>
          </p:nvPr>
        </p:nvSpPr>
        <p:spPr/>
        <p:txBody>
          <a:bodyPr/>
          <a:lstStyle/>
          <a:p>
            <a:fld id="{043C2FB7-9533-4568-9B8F-F5133F6949BD}" type="slidenum">
              <a:rPr lang="en-GB" smtClean="0"/>
              <a:pPr/>
              <a:t>‹#›</a:t>
            </a:fld>
            <a:endParaRPr lang="en-GB" dirty="0"/>
          </a:p>
        </p:txBody>
      </p:sp>
      <p:sp>
        <p:nvSpPr>
          <p:cNvPr id="23" name="Text Placeholder 2">
            <a:extLst>
              <a:ext uri="{FF2B5EF4-FFF2-40B4-BE49-F238E27FC236}">
                <a16:creationId xmlns:a16="http://schemas.microsoft.com/office/drawing/2014/main" id="{F5906602-3149-461E-9E3F-EE379379F831}"/>
              </a:ext>
            </a:extLst>
          </p:cNvPr>
          <p:cNvSpPr>
            <a:spLocks noGrp="1"/>
          </p:cNvSpPr>
          <p:nvPr>
            <p:ph type="body" idx="27"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328886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D33-4AD6-4E96-85AF-A25FA2D3028C}"/>
              </a:ext>
            </a:extLst>
          </p:cNvPr>
          <p:cNvSpPr>
            <a:spLocks noGrp="1"/>
          </p:cNvSpPr>
          <p:nvPr>
            <p:ph type="title" hasCustomPrompt="1"/>
          </p:nvPr>
        </p:nvSpPr>
        <p:spPr>
          <a:xfrm>
            <a:off x="2084834" y="2191701"/>
            <a:ext cx="2426206" cy="755904"/>
          </a:xfrm>
        </p:spPr>
        <p:txBody>
          <a:bodyPr/>
          <a:lstStyle>
            <a:lvl1pPr>
              <a:defRPr>
                <a:solidFill>
                  <a:schemeClr val="tx1"/>
                </a:solidFill>
              </a:defRPr>
            </a:lvl1pPr>
          </a:lstStyle>
          <a:p>
            <a:r>
              <a:rPr lang="en-US"/>
              <a:t>Contents</a:t>
            </a:r>
            <a:endParaRPr lang="en-GB"/>
          </a:p>
        </p:txBody>
      </p:sp>
      <p:sp>
        <p:nvSpPr>
          <p:cNvPr id="4" name="Footer Placeholder 3">
            <a:extLst>
              <a:ext uri="{FF2B5EF4-FFF2-40B4-BE49-F238E27FC236}">
                <a16:creationId xmlns:a16="http://schemas.microsoft.com/office/drawing/2014/main" id="{7BA98869-9DDA-4518-B2BE-CA2E8DE7FE6A}"/>
              </a:ext>
            </a:extLst>
          </p:cNvPr>
          <p:cNvSpPr>
            <a:spLocks noGrp="1"/>
          </p:cNvSpPr>
          <p:nvPr>
            <p:ph type="ftr" sz="quarter" idx="11"/>
          </p:nvPr>
        </p:nvSpPr>
        <p:spPr/>
        <p:txBody>
          <a:bodyPr/>
          <a:lstStyle>
            <a:lvl1pPr>
              <a:defRPr/>
            </a:lvl1pPr>
          </a:lstStyle>
          <a:p>
            <a:r>
              <a:rPr lang="en-GB"/>
              <a:t>Confidential</a:t>
            </a:r>
          </a:p>
        </p:txBody>
      </p:sp>
      <p:sp>
        <p:nvSpPr>
          <p:cNvPr id="5" name="Slide Number Placeholder 4">
            <a:extLst>
              <a:ext uri="{FF2B5EF4-FFF2-40B4-BE49-F238E27FC236}">
                <a16:creationId xmlns:a16="http://schemas.microsoft.com/office/drawing/2014/main" id="{1656813F-2CCB-41BB-9916-55E9F4EE1B2E}"/>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26" name="Line 7">
            <a:extLst>
              <a:ext uri="{FF2B5EF4-FFF2-40B4-BE49-F238E27FC236}">
                <a16:creationId xmlns:a16="http://schemas.microsoft.com/office/drawing/2014/main" id="{AEF30FE4-C186-4846-BBFD-CED03DF54FC4}"/>
              </a:ext>
            </a:extLst>
          </p:cNvPr>
          <p:cNvSpPr>
            <a:spLocks noChangeShapeType="1"/>
          </p:cNvSpPr>
          <p:nvPr userDrawn="1"/>
        </p:nvSpPr>
        <p:spPr bwMode="auto">
          <a:xfrm>
            <a:off x="1835151" y="979488"/>
            <a:ext cx="0" cy="98280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12">
            <a:extLst>
              <a:ext uri="{FF2B5EF4-FFF2-40B4-BE49-F238E27FC236}">
                <a16:creationId xmlns:a16="http://schemas.microsoft.com/office/drawing/2014/main" id="{555B5A0D-080E-4D45-97D2-6A282372D8C9}"/>
              </a:ext>
            </a:extLst>
          </p:cNvPr>
          <p:cNvSpPr>
            <a:spLocks noChangeShapeType="1"/>
          </p:cNvSpPr>
          <p:nvPr userDrawn="1"/>
        </p:nvSpPr>
        <p:spPr bwMode="auto">
          <a:xfrm>
            <a:off x="4886326" y="979488"/>
            <a:ext cx="0" cy="98280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5">
            <a:extLst>
              <a:ext uri="{FF2B5EF4-FFF2-40B4-BE49-F238E27FC236}">
                <a16:creationId xmlns:a16="http://schemas.microsoft.com/office/drawing/2014/main" id="{7A930E41-C494-4DD7-9CFB-F8147A74F626}"/>
              </a:ext>
            </a:extLst>
          </p:cNvPr>
          <p:cNvSpPr>
            <a:spLocks noChangeShapeType="1"/>
          </p:cNvSpPr>
          <p:nvPr userDrawn="1"/>
        </p:nvSpPr>
        <p:spPr bwMode="auto">
          <a:xfrm>
            <a:off x="30543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6">
            <a:extLst>
              <a:ext uri="{FF2B5EF4-FFF2-40B4-BE49-F238E27FC236}">
                <a16:creationId xmlns:a16="http://schemas.microsoft.com/office/drawing/2014/main" id="{A958E1D6-017E-424B-90CC-46D5A74BBB17}"/>
              </a:ext>
            </a:extLst>
          </p:cNvPr>
          <p:cNvSpPr>
            <a:spLocks noChangeShapeType="1"/>
          </p:cNvSpPr>
          <p:nvPr userDrawn="1"/>
        </p:nvSpPr>
        <p:spPr bwMode="auto">
          <a:xfrm>
            <a:off x="244475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7">
            <a:extLst>
              <a:ext uri="{FF2B5EF4-FFF2-40B4-BE49-F238E27FC236}">
                <a16:creationId xmlns:a16="http://schemas.microsoft.com/office/drawing/2014/main" id="{7B620A88-36B1-4AAC-AED7-061B6B07B172}"/>
              </a:ext>
            </a:extLst>
          </p:cNvPr>
          <p:cNvSpPr>
            <a:spLocks noChangeShapeType="1"/>
          </p:cNvSpPr>
          <p:nvPr userDrawn="1"/>
        </p:nvSpPr>
        <p:spPr bwMode="auto">
          <a:xfrm>
            <a:off x="1835151" y="979487"/>
            <a:ext cx="0" cy="1958975"/>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8">
            <a:extLst>
              <a:ext uri="{FF2B5EF4-FFF2-40B4-BE49-F238E27FC236}">
                <a16:creationId xmlns:a16="http://schemas.microsoft.com/office/drawing/2014/main" id="{8728AB04-F8AC-488F-95DB-73744C73E1AE}"/>
              </a:ext>
            </a:extLst>
          </p:cNvPr>
          <p:cNvSpPr>
            <a:spLocks noChangeShapeType="1"/>
          </p:cNvSpPr>
          <p:nvPr userDrawn="1"/>
        </p:nvSpPr>
        <p:spPr bwMode="auto">
          <a:xfrm>
            <a:off x="1225551" y="979488"/>
            <a:ext cx="0" cy="984250"/>
          </a:xfrm>
          <a:prstGeom prst="line">
            <a:avLst/>
          </a:prstGeom>
          <a:noFill/>
          <a:ln w="2794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10">
            <a:extLst>
              <a:ext uri="{FF2B5EF4-FFF2-40B4-BE49-F238E27FC236}">
                <a16:creationId xmlns:a16="http://schemas.microsoft.com/office/drawing/2014/main" id="{94B05F06-479C-4F6B-8A94-75B46215C00F}"/>
              </a:ext>
            </a:extLst>
          </p:cNvPr>
          <p:cNvSpPr>
            <a:spLocks noChangeShapeType="1"/>
          </p:cNvSpPr>
          <p:nvPr userDrawn="1"/>
        </p:nvSpPr>
        <p:spPr bwMode="auto">
          <a:xfrm>
            <a:off x="4275138"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11">
            <a:extLst>
              <a:ext uri="{FF2B5EF4-FFF2-40B4-BE49-F238E27FC236}">
                <a16:creationId xmlns:a16="http://schemas.microsoft.com/office/drawing/2014/main" id="{414FDE24-4C93-4748-BF45-885E4F675766}"/>
              </a:ext>
            </a:extLst>
          </p:cNvPr>
          <p:cNvSpPr>
            <a:spLocks noChangeShapeType="1"/>
          </p:cNvSpPr>
          <p:nvPr userDrawn="1"/>
        </p:nvSpPr>
        <p:spPr bwMode="auto">
          <a:xfrm>
            <a:off x="614363"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12">
            <a:extLst>
              <a:ext uri="{FF2B5EF4-FFF2-40B4-BE49-F238E27FC236}">
                <a16:creationId xmlns:a16="http://schemas.microsoft.com/office/drawing/2014/main" id="{A9F792B6-F057-4675-94D5-0FA860065845}"/>
              </a:ext>
            </a:extLst>
          </p:cNvPr>
          <p:cNvSpPr>
            <a:spLocks noChangeShapeType="1"/>
          </p:cNvSpPr>
          <p:nvPr userDrawn="1"/>
        </p:nvSpPr>
        <p:spPr bwMode="auto">
          <a:xfrm>
            <a:off x="4886326" y="979487"/>
            <a:ext cx="0" cy="4897437"/>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3">
            <a:extLst>
              <a:ext uri="{FF2B5EF4-FFF2-40B4-BE49-F238E27FC236}">
                <a16:creationId xmlns:a16="http://schemas.microsoft.com/office/drawing/2014/main" id="{CC695F64-C3AD-47C2-A2CE-592E426D89F6}"/>
              </a:ext>
            </a:extLst>
          </p:cNvPr>
          <p:cNvSpPr>
            <a:spLocks noChangeShapeType="1"/>
          </p:cNvSpPr>
          <p:nvPr userDrawn="1"/>
        </p:nvSpPr>
        <p:spPr bwMode="auto">
          <a:xfrm>
            <a:off x="5495926"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4">
            <a:extLst>
              <a:ext uri="{FF2B5EF4-FFF2-40B4-BE49-F238E27FC236}">
                <a16:creationId xmlns:a16="http://schemas.microsoft.com/office/drawing/2014/main" id="{D41EB51A-7E14-457B-901A-5D10E45DF1A6}"/>
              </a:ext>
            </a:extLst>
          </p:cNvPr>
          <p:cNvSpPr>
            <a:spLocks noChangeShapeType="1"/>
          </p:cNvSpPr>
          <p:nvPr userDrawn="1"/>
        </p:nvSpPr>
        <p:spPr bwMode="auto">
          <a:xfrm>
            <a:off x="6108701" y="979488"/>
            <a:ext cx="0" cy="976313"/>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15">
            <a:extLst>
              <a:ext uri="{FF2B5EF4-FFF2-40B4-BE49-F238E27FC236}">
                <a16:creationId xmlns:a16="http://schemas.microsoft.com/office/drawing/2014/main" id="{765D9D87-196A-4D1D-9EB6-FAC9E440439C}"/>
              </a:ext>
            </a:extLst>
          </p:cNvPr>
          <p:cNvSpPr>
            <a:spLocks noChangeShapeType="1"/>
          </p:cNvSpPr>
          <p:nvPr userDrawn="1"/>
        </p:nvSpPr>
        <p:spPr bwMode="auto">
          <a:xfrm>
            <a:off x="6715126"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6">
            <a:extLst>
              <a:ext uri="{FF2B5EF4-FFF2-40B4-BE49-F238E27FC236}">
                <a16:creationId xmlns:a16="http://schemas.microsoft.com/office/drawing/2014/main" id="{FCE70231-3BA8-4D8D-8AC1-A82EB875BE7C}"/>
              </a:ext>
            </a:extLst>
          </p:cNvPr>
          <p:cNvSpPr>
            <a:spLocks noChangeShapeType="1"/>
          </p:cNvSpPr>
          <p:nvPr userDrawn="1"/>
        </p:nvSpPr>
        <p:spPr bwMode="auto">
          <a:xfrm>
            <a:off x="7326313"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939088" y="979488"/>
            <a:ext cx="0" cy="976313"/>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8">
            <a:extLst>
              <a:ext uri="{FF2B5EF4-FFF2-40B4-BE49-F238E27FC236}">
                <a16:creationId xmlns:a16="http://schemas.microsoft.com/office/drawing/2014/main" id="{0ADCD58A-8FB6-49B1-90E5-92DD8B9A9CC9}"/>
              </a:ext>
            </a:extLst>
          </p:cNvPr>
          <p:cNvSpPr>
            <a:spLocks noChangeShapeType="1"/>
          </p:cNvSpPr>
          <p:nvPr userDrawn="1"/>
        </p:nvSpPr>
        <p:spPr bwMode="auto">
          <a:xfrm>
            <a:off x="85471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Line 19">
            <a:extLst>
              <a:ext uri="{FF2B5EF4-FFF2-40B4-BE49-F238E27FC236}">
                <a16:creationId xmlns:a16="http://schemas.microsoft.com/office/drawing/2014/main" id="{2F858017-3763-4A4F-BDB7-AEF0D9D1E8D4}"/>
              </a:ext>
            </a:extLst>
          </p:cNvPr>
          <p:cNvSpPr>
            <a:spLocks noChangeShapeType="1"/>
          </p:cNvSpPr>
          <p:nvPr userDrawn="1"/>
        </p:nvSpPr>
        <p:spPr bwMode="auto">
          <a:xfrm>
            <a:off x="91567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Line 21">
            <a:extLst>
              <a:ext uri="{FF2B5EF4-FFF2-40B4-BE49-F238E27FC236}">
                <a16:creationId xmlns:a16="http://schemas.microsoft.com/office/drawing/2014/main" id="{7E53014A-ED68-4881-802D-FBFFB0410805}"/>
              </a:ext>
            </a:extLst>
          </p:cNvPr>
          <p:cNvSpPr>
            <a:spLocks noChangeShapeType="1"/>
          </p:cNvSpPr>
          <p:nvPr userDrawn="1"/>
        </p:nvSpPr>
        <p:spPr bwMode="auto">
          <a:xfrm>
            <a:off x="10375901" y="979488"/>
            <a:ext cx="0" cy="98425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2">
            <a:extLst>
              <a:ext uri="{FF2B5EF4-FFF2-40B4-BE49-F238E27FC236}">
                <a16:creationId xmlns:a16="http://schemas.microsoft.com/office/drawing/2014/main" id="{CAEC8049-44AF-4D3D-93B0-99AACB88C468}"/>
              </a:ext>
            </a:extLst>
          </p:cNvPr>
          <p:cNvSpPr>
            <a:spLocks noChangeShapeType="1"/>
          </p:cNvSpPr>
          <p:nvPr userDrawn="1"/>
        </p:nvSpPr>
        <p:spPr bwMode="auto">
          <a:xfrm>
            <a:off x="109870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23">
            <a:extLst>
              <a:ext uri="{FF2B5EF4-FFF2-40B4-BE49-F238E27FC236}">
                <a16:creationId xmlns:a16="http://schemas.microsoft.com/office/drawing/2014/main" id="{EAD5A6F2-57E4-44FD-8C5D-290836D24569}"/>
              </a:ext>
            </a:extLst>
          </p:cNvPr>
          <p:cNvSpPr>
            <a:spLocks noChangeShapeType="1"/>
          </p:cNvSpPr>
          <p:nvPr userDrawn="1"/>
        </p:nvSpPr>
        <p:spPr bwMode="auto">
          <a:xfrm>
            <a:off x="11596688" y="979488"/>
            <a:ext cx="0" cy="98425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Content Placeholder 2">
            <a:extLst>
              <a:ext uri="{FF2B5EF4-FFF2-40B4-BE49-F238E27FC236}">
                <a16:creationId xmlns:a16="http://schemas.microsoft.com/office/drawing/2014/main" id="{9799DA2F-37DD-413E-A227-9703332D8821}"/>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1"/>
                </a:solidFill>
              </a:defRPr>
            </a:lvl1pPr>
            <a:lvl2pPr>
              <a:spcBef>
                <a:spcPts val="900"/>
              </a:spcBef>
              <a:tabLst>
                <a:tab pos="6545263" algn="r"/>
              </a:tabLst>
              <a:defRPr sz="1800">
                <a:solidFill>
                  <a:schemeClr val="tx1"/>
                </a:solidFill>
              </a:defRPr>
            </a:lvl2pPr>
            <a:lvl3pPr>
              <a:spcBef>
                <a:spcPts val="900"/>
              </a:spcBef>
              <a:tabLst>
                <a:tab pos="6545263" algn="r"/>
              </a:tabLst>
              <a:defRPr sz="1600">
                <a:solidFill>
                  <a:schemeClr val="tx1"/>
                </a:solidFill>
              </a:defRPr>
            </a:lvl3pPr>
            <a:lvl4pPr>
              <a:tabLst>
                <a:tab pos="6545263" algn="r"/>
              </a:tabLst>
              <a:defRPr sz="1400">
                <a:solidFill>
                  <a:schemeClr val="tx1"/>
                </a:solidFill>
              </a:defRPr>
            </a:lvl4pPr>
            <a:lvl5pPr>
              <a:tabLst>
                <a:tab pos="6545263" algn="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41322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0-#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0-#ppt_w/2"/>
                                          </p:val>
                                        </p:tav>
                                        <p:tav tm="100000">
                                          <p:val>
                                            <p:strVal val="#ppt_x"/>
                                          </p:val>
                                        </p:tav>
                                      </p:tavLst>
                                    </p:anim>
                                    <p:anim calcmode="lin" valueType="num">
                                      <p:cBhvr additive="base">
                                        <p:cTn id="40" dur="50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0-#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0-#ppt_w/2"/>
                                          </p:val>
                                        </p:tav>
                                        <p:tav tm="100000">
                                          <p:val>
                                            <p:strVal val="#ppt_x"/>
                                          </p:val>
                                        </p:tav>
                                      </p:tavLst>
                                    </p:anim>
                                    <p:anim calcmode="lin" valueType="num">
                                      <p:cBhvr additive="base">
                                        <p:cTn id="48" dur="500" fill="hold"/>
                                        <p:tgtEl>
                                          <p:spTgt spid="4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0-#ppt_w/2"/>
                                          </p:val>
                                        </p:tav>
                                        <p:tav tm="100000">
                                          <p:val>
                                            <p:strVal val="#ppt_x"/>
                                          </p:val>
                                        </p:tav>
                                      </p:tavLst>
                                    </p:anim>
                                    <p:anim calcmode="lin" valueType="num">
                                      <p:cBhvr additive="base">
                                        <p:cTn id="52" dur="500" fill="hold"/>
                                        <p:tgtEl>
                                          <p:spTgt spid="4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0-#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0-#ppt_w/2"/>
                                          </p:val>
                                        </p:tav>
                                        <p:tav tm="100000">
                                          <p:val>
                                            <p:strVal val="#ppt_x"/>
                                          </p:val>
                                        </p:tav>
                                      </p:tavLst>
                                    </p:anim>
                                    <p:anim calcmode="lin" valueType="num">
                                      <p:cBhvr additive="base">
                                        <p:cTn id="64" dur="500" fill="hold"/>
                                        <p:tgtEl>
                                          <p:spTgt spid="4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0-#ppt_w/2"/>
                                          </p:val>
                                        </p:tav>
                                        <p:tav tm="100000">
                                          <p:val>
                                            <p:strVal val="#ppt_x"/>
                                          </p:val>
                                        </p:tav>
                                      </p:tavLst>
                                    </p:anim>
                                    <p:anim calcmode="lin" valueType="num">
                                      <p:cBhvr additive="base">
                                        <p:cTn id="68" dur="500" fill="hold"/>
                                        <p:tgtEl>
                                          <p:spTgt spid="4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0-#ppt_w/2"/>
                                          </p:val>
                                        </p:tav>
                                        <p:tav tm="100000">
                                          <p:val>
                                            <p:strVal val="#ppt_x"/>
                                          </p:val>
                                        </p:tav>
                                      </p:tavLst>
                                    </p:anim>
                                    <p:anim calcmode="lin" valueType="num">
                                      <p:cBhvr additive="base">
                                        <p:cTn id="72" dur="500" fill="hold"/>
                                        <p:tgtEl>
                                          <p:spTgt spid="46"/>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0-#ppt_w/2"/>
                                          </p:val>
                                        </p:tav>
                                        <p:tav tm="100000">
                                          <p:val>
                                            <p:strVal val="#ppt_x"/>
                                          </p:val>
                                        </p:tav>
                                      </p:tavLst>
                                    </p:anim>
                                    <p:anim calcmode="lin" valueType="num">
                                      <p:cBhvr additive="base">
                                        <p:cTn id="76" dur="500" fill="hold"/>
                                        <p:tgtEl>
                                          <p:spTgt spid="47"/>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0-#ppt_w/2"/>
                                          </p:val>
                                        </p:tav>
                                        <p:tav tm="100000">
                                          <p:val>
                                            <p:strVal val="#ppt_x"/>
                                          </p:val>
                                        </p:tav>
                                      </p:tavLst>
                                    </p:anim>
                                    <p:anim calcmode="lin" valueType="num">
                                      <p:cBhvr additive="base">
                                        <p:cTn id="80" dur="500" fill="hold"/>
                                        <p:tgtEl>
                                          <p:spTgt spid="48"/>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up)">
                                      <p:cBhvr>
                                        <p:cTn id="84" dur="500"/>
                                        <p:tgtEl>
                                          <p:spTgt spid="32"/>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750"/>
                                        <p:tgtEl>
                                          <p:spTgt spid="37"/>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49">
                                            <p:txEl>
                                              <p:pRg st="0" end="0"/>
                                            </p:txEl>
                                          </p:spTgt>
                                        </p:tgtEl>
                                        <p:attrNameLst>
                                          <p:attrName>style.visibility</p:attrName>
                                        </p:attrNameLst>
                                      </p:cBhvr>
                                      <p:to>
                                        <p:strVal val="visible"/>
                                      </p:to>
                                    </p:set>
                                    <p:animEffect transition="in" filter="fade">
                                      <p:cBhvr>
                                        <p:cTn id="93" dur="500"/>
                                        <p:tgtEl>
                                          <p:spTgt spid="49">
                                            <p:txEl>
                                              <p:pRg st="0" end="0"/>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49">
                                            <p:txEl>
                                              <p:pRg st="1" end="1"/>
                                            </p:txEl>
                                          </p:spTgt>
                                        </p:tgtEl>
                                        <p:attrNameLst>
                                          <p:attrName>style.visibility</p:attrName>
                                        </p:attrNameLst>
                                      </p:cBhvr>
                                      <p:to>
                                        <p:strVal val="visible"/>
                                      </p:to>
                                    </p:set>
                                    <p:animEffect transition="in" filter="fade">
                                      <p:cBhvr>
                                        <p:cTn id="96" dur="500"/>
                                        <p:tgtEl>
                                          <p:spTgt spid="49">
                                            <p:txEl>
                                              <p:pRg st="1" end="1"/>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49">
                                            <p:txEl>
                                              <p:pRg st="2" end="2"/>
                                            </p:txEl>
                                          </p:spTgt>
                                        </p:tgtEl>
                                        <p:attrNameLst>
                                          <p:attrName>style.visibility</p:attrName>
                                        </p:attrNameLst>
                                      </p:cBhvr>
                                      <p:to>
                                        <p:strVal val="visible"/>
                                      </p:to>
                                    </p:set>
                                    <p:animEffect transition="in" filter="fade">
                                      <p:cBhvr>
                                        <p:cTn id="99" dur="500"/>
                                        <p:tgtEl>
                                          <p:spTgt spid="49">
                                            <p:txEl>
                                              <p:pRg st="2" end="2"/>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49">
                                            <p:txEl>
                                              <p:pRg st="3" end="3"/>
                                            </p:txEl>
                                          </p:spTgt>
                                        </p:tgtEl>
                                        <p:attrNameLst>
                                          <p:attrName>style.visibility</p:attrName>
                                        </p:attrNameLst>
                                      </p:cBhvr>
                                      <p:to>
                                        <p:strVal val="visible"/>
                                      </p:to>
                                    </p:set>
                                    <p:animEffect transition="in" filter="fade">
                                      <p:cBhvr>
                                        <p:cTn id="102" dur="500"/>
                                        <p:tgtEl>
                                          <p:spTgt spid="49">
                                            <p:txEl>
                                              <p:pRg st="3" end="3"/>
                                            </p:txEl>
                                          </p:spTgt>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49">
                                            <p:txEl>
                                              <p:pRg st="4" end="4"/>
                                            </p:txEl>
                                          </p:spTgt>
                                        </p:tgtEl>
                                        <p:attrNameLst>
                                          <p:attrName>style.visibility</p:attrName>
                                        </p:attrNameLst>
                                      </p:cBhvr>
                                      <p:to>
                                        <p:strVal val="visible"/>
                                      </p:to>
                                    </p:set>
                                    <p:animEffect transition="in" filter="fade">
                                      <p:cBhvr>
                                        <p:cTn id="105"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uiExpand="1" build="p">
        <p:tmplLst>
          <p:tmpl lvl="1">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hree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957388"/>
            <a:ext cx="3060000" cy="3924851"/>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973727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ree Columns bi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1470026"/>
            <a:ext cx="3060000" cy="4412214"/>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99917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hree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6" name="Picture Placeholder 3">
            <a:extLst>
              <a:ext uri="{FF2B5EF4-FFF2-40B4-BE49-F238E27FC236}">
                <a16:creationId xmlns:a16="http://schemas.microsoft.com/office/drawing/2014/main" id="{C46A86B0-F4B6-4986-A266-D425DAE57D0C}"/>
              </a:ext>
            </a:extLst>
          </p:cNvPr>
          <p:cNvSpPr>
            <a:spLocks noGrp="1"/>
          </p:cNvSpPr>
          <p:nvPr>
            <p:ph type="pic" sz="quarter" idx="25"/>
          </p:nvPr>
        </p:nvSpPr>
        <p:spPr>
          <a:xfrm>
            <a:off x="793749" y="1470025"/>
            <a:ext cx="3060000" cy="1618448"/>
          </a:xfrm>
        </p:spPr>
        <p:txBody>
          <a:bodyPr/>
          <a:lstStyle/>
          <a:p>
            <a:endParaRPr lang="en-GB" dirty="0"/>
          </a:p>
        </p:txBody>
      </p:sp>
      <p:sp>
        <p:nvSpPr>
          <p:cNvPr id="18" name="Picture Placeholder 3">
            <a:extLst>
              <a:ext uri="{FF2B5EF4-FFF2-40B4-BE49-F238E27FC236}">
                <a16:creationId xmlns:a16="http://schemas.microsoft.com/office/drawing/2014/main" id="{6C0E865C-C1CA-455E-873E-CDC433BBE0A1}"/>
              </a:ext>
            </a:extLst>
          </p:cNvPr>
          <p:cNvSpPr>
            <a:spLocks noGrp="1"/>
          </p:cNvSpPr>
          <p:nvPr>
            <p:ph type="pic" sz="quarter" idx="26"/>
          </p:nvPr>
        </p:nvSpPr>
        <p:spPr>
          <a:xfrm>
            <a:off x="4560539" y="1470025"/>
            <a:ext cx="3060000" cy="1618448"/>
          </a:xfrm>
        </p:spPr>
        <p:txBody>
          <a:bodyPr/>
          <a:lstStyle/>
          <a:p>
            <a:endParaRPr lang="en-GB" dirty="0"/>
          </a:p>
        </p:txBody>
      </p:sp>
      <p:sp>
        <p:nvSpPr>
          <p:cNvPr id="19" name="Picture Placeholder 3">
            <a:extLst>
              <a:ext uri="{FF2B5EF4-FFF2-40B4-BE49-F238E27FC236}">
                <a16:creationId xmlns:a16="http://schemas.microsoft.com/office/drawing/2014/main" id="{27387CE0-5475-4E8B-9C36-C71A635077C3}"/>
              </a:ext>
            </a:extLst>
          </p:cNvPr>
          <p:cNvSpPr>
            <a:spLocks noGrp="1"/>
          </p:cNvSpPr>
          <p:nvPr>
            <p:ph type="pic" sz="quarter" idx="27"/>
          </p:nvPr>
        </p:nvSpPr>
        <p:spPr>
          <a:xfrm>
            <a:off x="8327328" y="1470025"/>
            <a:ext cx="3060000" cy="1618448"/>
          </a:xfrm>
        </p:spPr>
        <p:txBody>
          <a:bodyPr/>
          <a:lstStyle/>
          <a:p>
            <a:endParaRPr lang="en-GB" dirty="0"/>
          </a:p>
        </p:txBody>
      </p:sp>
    </p:spTree>
    <p:extLst>
      <p:ext uri="{BB962C8B-B14F-4D97-AF65-F5344CB8AC3E}">
        <p14:creationId xmlns:p14="http://schemas.microsoft.com/office/powerpoint/2010/main" val="1283924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hree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Text Placeholder 2">
            <a:extLst>
              <a:ext uri="{FF2B5EF4-FFF2-40B4-BE49-F238E27FC236}">
                <a16:creationId xmlns:a16="http://schemas.microsoft.com/office/drawing/2014/main" id="{72577F4D-E3C0-4137-BE5D-236D1EA19302}"/>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4" name="Content Placeholder 1">
            <a:extLst>
              <a:ext uri="{FF2B5EF4-FFF2-40B4-BE49-F238E27FC236}">
                <a16:creationId xmlns:a16="http://schemas.microsoft.com/office/drawing/2014/main" id="{A5839654-1D82-4106-8558-0C64204557AF}"/>
              </a:ext>
            </a:extLst>
          </p:cNvPr>
          <p:cNvSpPr>
            <a:spLocks noGrp="1"/>
          </p:cNvSpPr>
          <p:nvPr>
            <p:ph sz="half" idx="1" hasCustomPrompt="1"/>
          </p:nvPr>
        </p:nvSpPr>
        <p:spPr>
          <a:xfrm>
            <a:off x="804672"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B923662F-1945-400C-A611-60CF658E79BB}"/>
              </a:ext>
            </a:extLst>
          </p:cNvPr>
          <p:cNvSpPr>
            <a:spLocks noGrp="1"/>
          </p:cNvSpPr>
          <p:nvPr>
            <p:ph sz="half" idx="22" hasCustomPrompt="1"/>
          </p:nvPr>
        </p:nvSpPr>
        <p:spPr>
          <a:xfrm>
            <a:off x="4566000"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Content Placeholder 1">
            <a:extLst>
              <a:ext uri="{FF2B5EF4-FFF2-40B4-BE49-F238E27FC236}">
                <a16:creationId xmlns:a16="http://schemas.microsoft.com/office/drawing/2014/main" id="{B02E5526-6A1B-49F0-B30B-9520112ECDCD}"/>
              </a:ext>
            </a:extLst>
          </p:cNvPr>
          <p:cNvSpPr>
            <a:spLocks noGrp="1"/>
          </p:cNvSpPr>
          <p:nvPr>
            <p:ph sz="half" idx="23" hasCustomPrompt="1"/>
          </p:nvPr>
        </p:nvSpPr>
        <p:spPr>
          <a:xfrm>
            <a:off x="8327328" y="3261857"/>
            <a:ext cx="3060000" cy="2615068"/>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58819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hree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446202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8132571" y="2948973"/>
            <a:ext cx="3060000" cy="2927952"/>
          </a:xfrm>
        </p:spPr>
        <p:txBody>
          <a:bodyPr/>
          <a:lstStyle>
            <a:lvl1pPr>
              <a:defRPr sz="1800"/>
            </a:lvl1pPr>
            <a:lvl2pPr>
              <a:defRPr sz="1800"/>
            </a:lvl2pPr>
            <a:lvl3pPr>
              <a:defRPr sz="1800"/>
            </a:lvl3pPr>
            <a:lvl4pPr>
              <a:defRPr sz="16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4470305"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8132571" y="1970379"/>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29221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ive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 name="Footer Placeholder 7">
            <a:extLst>
              <a:ext uri="{FF2B5EF4-FFF2-40B4-BE49-F238E27FC236}">
                <a16:creationId xmlns:a16="http://schemas.microsoft.com/office/drawing/2014/main" id="{DC9102F5-5695-4105-9CE3-5C046B919D79}"/>
              </a:ext>
            </a:extLst>
          </p:cNvPr>
          <p:cNvSpPr>
            <a:spLocks noGrp="1"/>
          </p:cNvSpPr>
          <p:nvPr userDrawn="1">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2730850"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6388199"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2734216"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6388199"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896651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ix content numbered">
    <p:spTree>
      <p:nvGrpSpPr>
        <p:cNvPr id="1" name=""/>
        <p:cNvGrpSpPr/>
        <p:nvPr/>
      </p:nvGrpSpPr>
      <p:grpSpPr>
        <a:xfrm>
          <a:off x="0" y="0"/>
          <a:ext cx="0" cy="0"/>
          <a:chOff x="0" y="0"/>
          <a:chExt cx="0" cy="0"/>
        </a:xfrm>
      </p:grpSpPr>
      <p:sp>
        <p:nvSpPr>
          <p:cNvPr id="60" name="Content Placeholder 1">
            <a:extLst>
              <a:ext uri="{FF2B5EF4-FFF2-40B4-BE49-F238E27FC236}">
                <a16:creationId xmlns:a16="http://schemas.microsoft.com/office/drawing/2014/main" id="{7CEC3D8D-4D9F-4A16-9720-01A1E5BCF16D}"/>
              </a:ext>
            </a:extLst>
          </p:cNvPr>
          <p:cNvSpPr>
            <a:spLocks noGrp="1"/>
          </p:cNvSpPr>
          <p:nvPr>
            <p:ph sz="half" idx="27"/>
          </p:nvPr>
        </p:nvSpPr>
        <p:spPr>
          <a:xfrm>
            <a:off x="804672"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1" name="Content Placeholder 1">
            <a:extLst>
              <a:ext uri="{FF2B5EF4-FFF2-40B4-BE49-F238E27FC236}">
                <a16:creationId xmlns:a16="http://schemas.microsoft.com/office/drawing/2014/main" id="{023DB56D-1334-4B9B-840D-565F3827CD07}"/>
              </a:ext>
            </a:extLst>
          </p:cNvPr>
          <p:cNvSpPr>
            <a:spLocks noGrp="1"/>
          </p:cNvSpPr>
          <p:nvPr>
            <p:ph sz="half" idx="28"/>
          </p:nvPr>
        </p:nvSpPr>
        <p:spPr>
          <a:xfrm>
            <a:off x="446202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2" name="Content Placeholder 1">
            <a:extLst>
              <a:ext uri="{FF2B5EF4-FFF2-40B4-BE49-F238E27FC236}">
                <a16:creationId xmlns:a16="http://schemas.microsoft.com/office/drawing/2014/main" id="{59781689-D321-47AA-9B74-B603A27BBC2C}"/>
              </a:ext>
            </a:extLst>
          </p:cNvPr>
          <p:cNvSpPr>
            <a:spLocks noGrp="1"/>
          </p:cNvSpPr>
          <p:nvPr>
            <p:ph sz="half" idx="29"/>
          </p:nvPr>
        </p:nvSpPr>
        <p:spPr>
          <a:xfrm>
            <a:off x="8132571" y="2323296"/>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63" name="Text Placeholder 3">
            <a:extLst>
              <a:ext uri="{FF2B5EF4-FFF2-40B4-BE49-F238E27FC236}">
                <a16:creationId xmlns:a16="http://schemas.microsoft.com/office/drawing/2014/main" id="{F2BE3BD9-6B4C-4370-BD54-80038C44216C}"/>
              </a:ext>
            </a:extLst>
          </p:cNvPr>
          <p:cNvSpPr>
            <a:spLocks noGrp="1"/>
          </p:cNvSpPr>
          <p:nvPr>
            <p:ph type="body" sz="quarter" idx="30" hasCustomPrompt="1"/>
          </p:nvPr>
        </p:nvSpPr>
        <p:spPr>
          <a:xfrm>
            <a:off x="808038"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4" name="Text Placeholder 3">
            <a:extLst>
              <a:ext uri="{FF2B5EF4-FFF2-40B4-BE49-F238E27FC236}">
                <a16:creationId xmlns:a16="http://schemas.microsoft.com/office/drawing/2014/main" id="{7706DA54-7BF5-4AE4-831E-269FEF93DE88}"/>
              </a:ext>
            </a:extLst>
          </p:cNvPr>
          <p:cNvSpPr>
            <a:spLocks noGrp="1"/>
          </p:cNvSpPr>
          <p:nvPr>
            <p:ph type="body" sz="quarter" idx="31" hasCustomPrompt="1"/>
          </p:nvPr>
        </p:nvSpPr>
        <p:spPr>
          <a:xfrm>
            <a:off x="446202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5" name="Text Placeholder 3">
            <a:extLst>
              <a:ext uri="{FF2B5EF4-FFF2-40B4-BE49-F238E27FC236}">
                <a16:creationId xmlns:a16="http://schemas.microsoft.com/office/drawing/2014/main" id="{8422AD96-429F-4ED6-B738-287DF51C2CBD}"/>
              </a:ext>
            </a:extLst>
          </p:cNvPr>
          <p:cNvSpPr>
            <a:spLocks noGrp="1"/>
          </p:cNvSpPr>
          <p:nvPr>
            <p:ph type="body" sz="quarter" idx="32" hasCustomPrompt="1"/>
          </p:nvPr>
        </p:nvSpPr>
        <p:spPr>
          <a:xfrm>
            <a:off x="8132571" y="1476393"/>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 name="Footer Placeholder 7">
            <a:extLst>
              <a:ext uri="{FF2B5EF4-FFF2-40B4-BE49-F238E27FC236}">
                <a16:creationId xmlns:a16="http://schemas.microsoft.com/office/drawing/2014/main" id="{DC9102F5-5695-4105-9CE3-5C046B919D79}"/>
              </a:ext>
            </a:extLst>
          </p:cNvPr>
          <p:cNvSpPr>
            <a:spLocks noGrp="1"/>
          </p:cNvSpPr>
          <p:nvPr userDrawn="1">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userDrawn="1">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userDrawn="1">
            <p:ph sz="half" idx="1"/>
          </p:nvPr>
        </p:nvSpPr>
        <p:spPr>
          <a:xfrm>
            <a:off x="804672"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userDrawn="1">
            <p:ph sz="half" idx="22"/>
          </p:nvPr>
        </p:nvSpPr>
        <p:spPr>
          <a:xfrm>
            <a:off x="446202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userDrawn="1">
            <p:ph sz="half" idx="23"/>
          </p:nvPr>
        </p:nvSpPr>
        <p:spPr>
          <a:xfrm>
            <a:off x="8132571" y="4663928"/>
            <a:ext cx="3060000" cy="1212997"/>
          </a:xfrm>
        </p:spPr>
        <p:txBody>
          <a:bodyPr/>
          <a:lstStyle>
            <a:lvl1pPr>
              <a:defRPr sz="1600"/>
            </a:lvl1pPr>
            <a:lvl2pPr>
              <a:defRPr sz="14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p:txBody>
      </p:sp>
      <p:sp>
        <p:nvSpPr>
          <p:cNvPr id="11" name="Title 10">
            <a:extLst>
              <a:ext uri="{FF2B5EF4-FFF2-40B4-BE49-F238E27FC236}">
                <a16:creationId xmlns:a16="http://schemas.microsoft.com/office/drawing/2014/main" id="{4B7E5244-F237-47A0-BC81-F018B9C8EC28}"/>
              </a:ext>
            </a:extLst>
          </p:cNvPr>
          <p:cNvSpPr>
            <a:spLocks noGrp="1"/>
          </p:cNvSpPr>
          <p:nvPr userDrawn="1">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userDrawn="1">
            <p:ph type="body" sz="quarter" idx="24" hasCustomPrompt="1"/>
          </p:nvPr>
        </p:nvSpPr>
        <p:spPr>
          <a:xfrm>
            <a:off x="808038"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userDrawn="1">
            <p:ph type="body" sz="quarter" idx="25" hasCustomPrompt="1"/>
          </p:nvPr>
        </p:nvSpPr>
        <p:spPr>
          <a:xfrm>
            <a:off x="4462021"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userDrawn="1">
            <p:ph type="body" sz="quarter" idx="26" hasCustomPrompt="1"/>
          </p:nvPr>
        </p:nvSpPr>
        <p:spPr>
          <a:xfrm>
            <a:off x="8132571" y="3817025"/>
            <a:ext cx="3055937"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86" name="Line 11">
            <a:extLst>
              <a:ext uri="{FF2B5EF4-FFF2-40B4-BE49-F238E27FC236}">
                <a16:creationId xmlns:a16="http://schemas.microsoft.com/office/drawing/2014/main" id="{5ABD6F6D-3834-4F77-9CD6-592A16D9E5D1}"/>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984388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Four content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p:nvPr>
        </p:nvSpPr>
        <p:spPr>
          <a:xfrm>
            <a:off x="804672"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p:nvPr>
        </p:nvSpPr>
        <p:spPr>
          <a:xfrm>
            <a:off x="3552105"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p:nvPr>
        </p:nvSpPr>
        <p:spPr>
          <a:xfrm>
            <a:off x="6299538"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0D6AD184-D0F9-40C1-AA51-3DCB0E863696}"/>
              </a:ext>
            </a:extLst>
          </p:cNvPr>
          <p:cNvSpPr>
            <a:spLocks noGrp="1"/>
          </p:cNvSpPr>
          <p:nvPr>
            <p:ph type="body" sz="quarter" idx="24" hasCustomPrompt="1"/>
          </p:nvPr>
        </p:nvSpPr>
        <p:spPr>
          <a:xfrm>
            <a:off x="80803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4" name="Text Placeholder 3">
            <a:extLst>
              <a:ext uri="{FF2B5EF4-FFF2-40B4-BE49-F238E27FC236}">
                <a16:creationId xmlns:a16="http://schemas.microsoft.com/office/drawing/2014/main" id="{6C8783A7-8999-4760-B97E-49BF74F4B98A}"/>
              </a:ext>
            </a:extLst>
          </p:cNvPr>
          <p:cNvSpPr>
            <a:spLocks noGrp="1"/>
          </p:cNvSpPr>
          <p:nvPr>
            <p:ph type="body" sz="quarter" idx="25" hasCustomPrompt="1"/>
          </p:nvPr>
        </p:nvSpPr>
        <p:spPr>
          <a:xfrm>
            <a:off x="355434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16" name="Text Placeholder 3">
            <a:extLst>
              <a:ext uri="{FF2B5EF4-FFF2-40B4-BE49-F238E27FC236}">
                <a16:creationId xmlns:a16="http://schemas.microsoft.com/office/drawing/2014/main" id="{76C2E5E3-0978-4579-9DC1-FBC11D0239B0}"/>
              </a:ext>
            </a:extLst>
          </p:cNvPr>
          <p:cNvSpPr>
            <a:spLocks noGrp="1"/>
          </p:cNvSpPr>
          <p:nvPr>
            <p:ph type="body" sz="quarter" idx="26" hasCustomPrompt="1"/>
          </p:nvPr>
        </p:nvSpPr>
        <p:spPr>
          <a:xfrm>
            <a:off x="6300658"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
        <p:nvSpPr>
          <p:cNvPr id="66" name="Line 11">
            <a:extLst>
              <a:ext uri="{FF2B5EF4-FFF2-40B4-BE49-F238E27FC236}">
                <a16:creationId xmlns:a16="http://schemas.microsoft.com/office/drawing/2014/main" id="{CFB06B81-3B8A-42D9-A431-62EF0890E68D}"/>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Content Placeholder 1">
            <a:extLst>
              <a:ext uri="{FF2B5EF4-FFF2-40B4-BE49-F238E27FC236}">
                <a16:creationId xmlns:a16="http://schemas.microsoft.com/office/drawing/2014/main" id="{6686B0D4-6FB7-4642-B7C9-8C03513952D0}"/>
              </a:ext>
            </a:extLst>
          </p:cNvPr>
          <p:cNvSpPr>
            <a:spLocks noGrp="1"/>
          </p:cNvSpPr>
          <p:nvPr>
            <p:ph sz="half" idx="27"/>
          </p:nvPr>
        </p:nvSpPr>
        <p:spPr>
          <a:xfrm>
            <a:off x="9046971" y="2948973"/>
            <a:ext cx="2340000" cy="2927952"/>
          </a:xfrm>
        </p:spPr>
        <p:txBody>
          <a:bodyPr/>
          <a:lstStyle>
            <a:lvl1pPr>
              <a:defRPr sz="1600"/>
            </a:lvl1pPr>
            <a:lvl2pPr>
              <a:defRPr sz="1400"/>
            </a:lvl2pPr>
            <a:lvl3pPr>
              <a:defRPr sz="1400"/>
            </a:lvl3pPr>
            <a:lvl4pPr>
              <a:defRPr sz="12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20" name="Text Placeholder 3">
            <a:extLst>
              <a:ext uri="{FF2B5EF4-FFF2-40B4-BE49-F238E27FC236}">
                <a16:creationId xmlns:a16="http://schemas.microsoft.com/office/drawing/2014/main" id="{106F8535-DE90-4DE2-B6A3-7A0FEDD6D6B7}"/>
              </a:ext>
            </a:extLst>
          </p:cNvPr>
          <p:cNvSpPr>
            <a:spLocks noGrp="1"/>
          </p:cNvSpPr>
          <p:nvPr>
            <p:ph type="body" sz="quarter" idx="28" hasCustomPrompt="1"/>
          </p:nvPr>
        </p:nvSpPr>
        <p:spPr>
          <a:xfrm>
            <a:off x="9046971" y="1970379"/>
            <a:ext cx="2340000" cy="815373"/>
          </a:xfrm>
        </p:spPr>
        <p:txBody>
          <a:bodyPr anchor="t" anchorCtr="0"/>
          <a:lstStyle>
            <a:lvl1pPr>
              <a:lnSpc>
                <a:spcPct val="90000"/>
              </a:lnSpc>
              <a:spcBef>
                <a:spcPts val="0"/>
              </a:spcBef>
              <a:defRPr sz="5400">
                <a:solidFill>
                  <a:schemeClr val="tx2"/>
                </a:solidFill>
              </a:defRPr>
            </a:lvl1pPr>
          </a:lstStyle>
          <a:p>
            <a:pPr lvl="0"/>
            <a:r>
              <a:rPr lang="en-US" dirty="0"/>
              <a:t>00</a:t>
            </a:r>
            <a:endParaRPr lang="en-GB" dirty="0"/>
          </a:p>
        </p:txBody>
      </p:sp>
    </p:spTree>
    <p:extLst>
      <p:ext uri="{BB962C8B-B14F-4D97-AF65-F5344CB8AC3E}">
        <p14:creationId xmlns:p14="http://schemas.microsoft.com/office/powerpoint/2010/main" val="4540600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Four Colum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1957388"/>
            <a:ext cx="2340000" cy="3924851"/>
          </a:xfrm>
        </p:spPr>
        <p:txBody>
          <a:bodyPr/>
          <a:lstStyle>
            <a:lvl2pPr>
              <a:defRPr sz="1800"/>
            </a:lvl2pPr>
            <a:lvl3pPr>
              <a:defRPr sz="1800"/>
            </a:lvl3pPr>
            <a:lvl4pPr>
              <a:defRPr sz="1600"/>
            </a:lvl4pPr>
            <a:lvl5pPr>
              <a:defRPr sz="1400"/>
            </a:lvl5pPr>
            <a:lvl6pPr>
              <a:defRPr sz="1200"/>
            </a:lvl6pPr>
            <a:lvl7pPr>
              <a:defRPr sz="1100"/>
            </a:lvl7pPr>
            <a:lvl8pPr>
              <a:defRPr sz="105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256525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our Columns with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a:xfrm>
            <a:off x="609600" y="6483641"/>
            <a:ext cx="4114800" cy="144000"/>
          </a:xfrm>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a:t>Click to edit Master title style</a:t>
            </a:r>
            <a:endParaRPr lang="en-GB"/>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4" name="Picture Placeholder 3">
            <a:extLst>
              <a:ext uri="{FF2B5EF4-FFF2-40B4-BE49-F238E27FC236}">
                <a16:creationId xmlns:a16="http://schemas.microsoft.com/office/drawing/2014/main" id="{72F99CD6-1C92-48AD-A9FC-1C6E96131CAC}"/>
              </a:ext>
            </a:extLst>
          </p:cNvPr>
          <p:cNvSpPr>
            <a:spLocks noGrp="1"/>
          </p:cNvSpPr>
          <p:nvPr>
            <p:ph type="pic" sz="quarter" idx="25"/>
          </p:nvPr>
        </p:nvSpPr>
        <p:spPr>
          <a:xfrm>
            <a:off x="793750" y="1470025"/>
            <a:ext cx="2340000" cy="1676260"/>
          </a:xfrm>
        </p:spPr>
        <p:txBody>
          <a:bodyPr/>
          <a:lstStyle/>
          <a:p>
            <a:endParaRPr lang="en-GB"/>
          </a:p>
        </p:txBody>
      </p:sp>
      <p:sp>
        <p:nvSpPr>
          <p:cNvPr id="22" name="Picture Placeholder 3">
            <a:extLst>
              <a:ext uri="{FF2B5EF4-FFF2-40B4-BE49-F238E27FC236}">
                <a16:creationId xmlns:a16="http://schemas.microsoft.com/office/drawing/2014/main" id="{C19B5914-4257-4A5C-8E43-78141913A0D3}"/>
              </a:ext>
            </a:extLst>
          </p:cNvPr>
          <p:cNvSpPr>
            <a:spLocks noGrp="1"/>
          </p:cNvSpPr>
          <p:nvPr>
            <p:ph type="pic" sz="quarter" idx="26"/>
          </p:nvPr>
        </p:nvSpPr>
        <p:spPr>
          <a:xfrm>
            <a:off x="3544943" y="1470025"/>
            <a:ext cx="2340000" cy="1676260"/>
          </a:xfrm>
        </p:spPr>
        <p:txBody>
          <a:bodyPr/>
          <a:lstStyle/>
          <a:p>
            <a:endParaRPr lang="en-GB"/>
          </a:p>
        </p:txBody>
      </p:sp>
      <p:sp>
        <p:nvSpPr>
          <p:cNvPr id="23" name="Picture Placeholder 3">
            <a:extLst>
              <a:ext uri="{FF2B5EF4-FFF2-40B4-BE49-F238E27FC236}">
                <a16:creationId xmlns:a16="http://schemas.microsoft.com/office/drawing/2014/main" id="{FB282771-378C-4050-995F-291F99491693}"/>
              </a:ext>
            </a:extLst>
          </p:cNvPr>
          <p:cNvSpPr>
            <a:spLocks noGrp="1"/>
          </p:cNvSpPr>
          <p:nvPr>
            <p:ph type="pic" sz="quarter" idx="27"/>
          </p:nvPr>
        </p:nvSpPr>
        <p:spPr>
          <a:xfrm>
            <a:off x="6296136" y="1470025"/>
            <a:ext cx="2340000" cy="1676260"/>
          </a:xfrm>
        </p:spPr>
        <p:txBody>
          <a:bodyPr/>
          <a:lstStyle/>
          <a:p>
            <a:endParaRPr lang="en-GB"/>
          </a:p>
        </p:txBody>
      </p:sp>
      <p:sp>
        <p:nvSpPr>
          <p:cNvPr id="24" name="Picture Placeholder 3">
            <a:extLst>
              <a:ext uri="{FF2B5EF4-FFF2-40B4-BE49-F238E27FC236}">
                <a16:creationId xmlns:a16="http://schemas.microsoft.com/office/drawing/2014/main" id="{70D5E27C-2AC8-4AB1-9358-CBE4F763BC40}"/>
              </a:ext>
            </a:extLst>
          </p:cNvPr>
          <p:cNvSpPr>
            <a:spLocks noGrp="1"/>
          </p:cNvSpPr>
          <p:nvPr>
            <p:ph type="pic" sz="quarter" idx="28"/>
          </p:nvPr>
        </p:nvSpPr>
        <p:spPr>
          <a:xfrm>
            <a:off x="9047328" y="1470025"/>
            <a:ext cx="2340000" cy="1676260"/>
          </a:xfrm>
        </p:spPr>
        <p:txBody>
          <a:bodyPr/>
          <a:lstStyle/>
          <a:p>
            <a:endParaRPr lang="en-GB" dirty="0"/>
          </a:p>
        </p:txBody>
      </p:sp>
    </p:spTree>
    <p:extLst>
      <p:ext uri="{BB962C8B-B14F-4D97-AF65-F5344CB8AC3E}">
        <p14:creationId xmlns:p14="http://schemas.microsoft.com/office/powerpoint/2010/main" val="335965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cyan">
    <p:bg>
      <p:bgRef idx="1001">
        <a:schemeClr val="bg2"/>
      </p:bgRef>
    </p:bg>
    <p:spTree>
      <p:nvGrpSpPr>
        <p:cNvPr id="1" name=""/>
        <p:cNvGrpSpPr/>
        <p:nvPr/>
      </p:nvGrpSpPr>
      <p:grpSpPr>
        <a:xfrm>
          <a:off x="0" y="0"/>
          <a:ext cx="0" cy="0"/>
          <a:chOff x="0" y="0"/>
          <a:chExt cx="0" cy="0"/>
        </a:xfrm>
      </p:grpSpPr>
      <p:sp>
        <p:nvSpPr>
          <p:cNvPr id="29" name="Line 7">
            <a:extLst>
              <a:ext uri="{FF2B5EF4-FFF2-40B4-BE49-F238E27FC236}">
                <a16:creationId xmlns:a16="http://schemas.microsoft.com/office/drawing/2014/main" id="{D599EBFD-2930-4CC8-8CB2-F081212FEB6D}"/>
              </a:ext>
            </a:extLst>
          </p:cNvPr>
          <p:cNvSpPr>
            <a:spLocks noChangeShapeType="1"/>
          </p:cNvSpPr>
          <p:nvPr userDrawn="1"/>
        </p:nvSpPr>
        <p:spPr bwMode="auto">
          <a:xfrm>
            <a:off x="1835151" y="979488"/>
            <a:ext cx="0" cy="982800"/>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12">
            <a:extLst>
              <a:ext uri="{FF2B5EF4-FFF2-40B4-BE49-F238E27FC236}">
                <a16:creationId xmlns:a16="http://schemas.microsoft.com/office/drawing/2014/main" id="{F7ED8D74-2560-4B6E-BF3A-7579ECF0D844}"/>
              </a:ext>
            </a:extLst>
          </p:cNvPr>
          <p:cNvSpPr>
            <a:spLocks noChangeShapeType="1"/>
          </p:cNvSpPr>
          <p:nvPr userDrawn="1"/>
        </p:nvSpPr>
        <p:spPr bwMode="auto">
          <a:xfrm>
            <a:off x="4886326" y="979488"/>
            <a:ext cx="0" cy="982800"/>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Content Placeholder 2">
            <a:extLst>
              <a:ext uri="{FF2B5EF4-FFF2-40B4-BE49-F238E27FC236}">
                <a16:creationId xmlns:a16="http://schemas.microsoft.com/office/drawing/2014/main" id="{ED6AACA3-9848-46BE-82C3-87C9F18D6122}"/>
              </a:ext>
            </a:extLst>
          </p:cNvPr>
          <p:cNvSpPr>
            <a:spLocks noGrp="1"/>
          </p:cNvSpPr>
          <p:nvPr>
            <p:ph idx="1"/>
          </p:nvPr>
        </p:nvSpPr>
        <p:spPr>
          <a:xfrm>
            <a:off x="5084071" y="2718815"/>
            <a:ext cx="6497736" cy="3196273"/>
          </a:xfrm>
        </p:spPr>
        <p:txBody>
          <a:bodyPr numCol="2" spcCol="180000"/>
          <a:lstStyle>
            <a:lvl1pPr>
              <a:spcBef>
                <a:spcPts val="900"/>
              </a:spcBef>
              <a:tabLst>
                <a:tab pos="6545263" algn="r"/>
              </a:tabLst>
              <a:defRPr sz="1800">
                <a:solidFill>
                  <a:schemeClr val="tx2"/>
                </a:solidFill>
              </a:defRPr>
            </a:lvl1pPr>
            <a:lvl2pPr>
              <a:spcBef>
                <a:spcPts val="900"/>
              </a:spcBef>
              <a:tabLst>
                <a:tab pos="6545263" algn="r"/>
              </a:tabLst>
              <a:defRPr sz="1800">
                <a:solidFill>
                  <a:schemeClr val="tx2"/>
                </a:solidFill>
              </a:defRPr>
            </a:lvl2pPr>
            <a:lvl3pPr>
              <a:spcBef>
                <a:spcPts val="900"/>
              </a:spcBef>
              <a:tabLst>
                <a:tab pos="6545263" algn="r"/>
              </a:tabLst>
              <a:defRPr sz="1600">
                <a:solidFill>
                  <a:schemeClr val="tx2"/>
                </a:solidFill>
              </a:defRPr>
            </a:lvl3pPr>
            <a:lvl4pPr>
              <a:tabLst>
                <a:tab pos="6545263" algn="r"/>
              </a:tabLst>
              <a:defRPr sz="1400">
                <a:solidFill>
                  <a:schemeClr val="tx2"/>
                </a:solidFill>
              </a:defRPr>
            </a:lvl4pPr>
            <a:lvl5pPr>
              <a:tabLst>
                <a:tab pos="6545263" algn="r"/>
              </a:tabLs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Line 5">
            <a:extLst>
              <a:ext uri="{FF2B5EF4-FFF2-40B4-BE49-F238E27FC236}">
                <a16:creationId xmlns:a16="http://schemas.microsoft.com/office/drawing/2014/main" id="{E5E1019F-1074-40B7-A4D4-5D2F6A7E0FCA}"/>
              </a:ext>
            </a:extLst>
          </p:cNvPr>
          <p:cNvSpPr>
            <a:spLocks noChangeShapeType="1"/>
          </p:cNvSpPr>
          <p:nvPr userDrawn="1"/>
        </p:nvSpPr>
        <p:spPr bwMode="auto">
          <a:xfrm>
            <a:off x="30543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Line 6">
            <a:extLst>
              <a:ext uri="{FF2B5EF4-FFF2-40B4-BE49-F238E27FC236}">
                <a16:creationId xmlns:a16="http://schemas.microsoft.com/office/drawing/2014/main" id="{B9433759-B485-4302-8D60-2380369062C9}"/>
              </a:ext>
            </a:extLst>
          </p:cNvPr>
          <p:cNvSpPr>
            <a:spLocks noChangeShapeType="1"/>
          </p:cNvSpPr>
          <p:nvPr userDrawn="1"/>
        </p:nvSpPr>
        <p:spPr bwMode="auto">
          <a:xfrm>
            <a:off x="244475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7">
            <a:extLst>
              <a:ext uri="{FF2B5EF4-FFF2-40B4-BE49-F238E27FC236}">
                <a16:creationId xmlns:a16="http://schemas.microsoft.com/office/drawing/2014/main" id="{903265C8-F798-4F97-994A-1B6827C97A0A}"/>
              </a:ext>
            </a:extLst>
          </p:cNvPr>
          <p:cNvSpPr>
            <a:spLocks noChangeShapeType="1"/>
          </p:cNvSpPr>
          <p:nvPr userDrawn="1"/>
        </p:nvSpPr>
        <p:spPr bwMode="auto">
          <a:xfrm>
            <a:off x="1835151" y="979487"/>
            <a:ext cx="0" cy="1958975"/>
          </a:xfrm>
          <a:prstGeom prst="line">
            <a:avLst/>
          </a:prstGeom>
          <a:noFill/>
          <a:ln w="1285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8">
            <a:extLst>
              <a:ext uri="{FF2B5EF4-FFF2-40B4-BE49-F238E27FC236}">
                <a16:creationId xmlns:a16="http://schemas.microsoft.com/office/drawing/2014/main" id="{F79C0A74-6804-4928-90AE-B209707669F8}"/>
              </a:ext>
            </a:extLst>
          </p:cNvPr>
          <p:cNvSpPr>
            <a:spLocks noChangeShapeType="1"/>
          </p:cNvSpPr>
          <p:nvPr userDrawn="1"/>
        </p:nvSpPr>
        <p:spPr bwMode="auto">
          <a:xfrm>
            <a:off x="1225551" y="979488"/>
            <a:ext cx="0" cy="984250"/>
          </a:xfrm>
          <a:prstGeom prst="line">
            <a:avLst/>
          </a:prstGeom>
          <a:noFill/>
          <a:ln w="279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9">
            <a:extLst>
              <a:ext uri="{FF2B5EF4-FFF2-40B4-BE49-F238E27FC236}">
                <a16:creationId xmlns:a16="http://schemas.microsoft.com/office/drawing/2014/main" id="{B28F886A-F215-4C43-8627-01D98A360680}"/>
              </a:ext>
            </a:extLst>
          </p:cNvPr>
          <p:cNvSpPr>
            <a:spLocks noChangeShapeType="1"/>
          </p:cNvSpPr>
          <p:nvPr userDrawn="1"/>
        </p:nvSpPr>
        <p:spPr bwMode="auto">
          <a:xfrm>
            <a:off x="36655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10">
            <a:extLst>
              <a:ext uri="{FF2B5EF4-FFF2-40B4-BE49-F238E27FC236}">
                <a16:creationId xmlns:a16="http://schemas.microsoft.com/office/drawing/2014/main" id="{583FBD4A-F26A-4886-8A4D-E153F8746818}"/>
              </a:ext>
            </a:extLst>
          </p:cNvPr>
          <p:cNvSpPr>
            <a:spLocks noChangeShapeType="1"/>
          </p:cNvSpPr>
          <p:nvPr userDrawn="1"/>
        </p:nvSpPr>
        <p:spPr bwMode="auto">
          <a:xfrm>
            <a:off x="4275138"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1">
            <a:extLst>
              <a:ext uri="{FF2B5EF4-FFF2-40B4-BE49-F238E27FC236}">
                <a16:creationId xmlns:a16="http://schemas.microsoft.com/office/drawing/2014/main" id="{53A82197-0EE0-4301-991D-4005A0487BEA}"/>
              </a:ext>
            </a:extLst>
          </p:cNvPr>
          <p:cNvSpPr>
            <a:spLocks noChangeShapeType="1"/>
          </p:cNvSpPr>
          <p:nvPr userDrawn="1"/>
        </p:nvSpPr>
        <p:spPr bwMode="auto">
          <a:xfrm>
            <a:off x="614363"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12">
            <a:extLst>
              <a:ext uri="{FF2B5EF4-FFF2-40B4-BE49-F238E27FC236}">
                <a16:creationId xmlns:a16="http://schemas.microsoft.com/office/drawing/2014/main" id="{78D63A90-4C7E-4203-8430-98A53950F74D}"/>
              </a:ext>
            </a:extLst>
          </p:cNvPr>
          <p:cNvSpPr>
            <a:spLocks noChangeShapeType="1"/>
          </p:cNvSpPr>
          <p:nvPr userDrawn="1"/>
        </p:nvSpPr>
        <p:spPr bwMode="auto">
          <a:xfrm>
            <a:off x="4886326" y="979487"/>
            <a:ext cx="0" cy="4897437"/>
          </a:xfrm>
          <a:prstGeom prst="line">
            <a:avLst/>
          </a:prstGeom>
          <a:noFill/>
          <a:ln w="349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a:extLst>
              <a:ext uri="{FF2B5EF4-FFF2-40B4-BE49-F238E27FC236}">
                <a16:creationId xmlns:a16="http://schemas.microsoft.com/office/drawing/2014/main" id="{B097E7A8-1E1B-4FDE-A335-3A2C5CB3AE1F}"/>
              </a:ext>
            </a:extLst>
          </p:cNvPr>
          <p:cNvSpPr>
            <a:spLocks noChangeShapeType="1"/>
          </p:cNvSpPr>
          <p:nvPr userDrawn="1"/>
        </p:nvSpPr>
        <p:spPr bwMode="auto">
          <a:xfrm>
            <a:off x="5495926"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a:extLst>
              <a:ext uri="{FF2B5EF4-FFF2-40B4-BE49-F238E27FC236}">
                <a16:creationId xmlns:a16="http://schemas.microsoft.com/office/drawing/2014/main" id="{569AED38-CC9E-434C-AF77-78E2E553CBCC}"/>
              </a:ext>
            </a:extLst>
          </p:cNvPr>
          <p:cNvSpPr>
            <a:spLocks noChangeShapeType="1"/>
          </p:cNvSpPr>
          <p:nvPr userDrawn="1"/>
        </p:nvSpPr>
        <p:spPr bwMode="auto">
          <a:xfrm>
            <a:off x="6108701" y="979488"/>
            <a:ext cx="0" cy="976313"/>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a:extLst>
              <a:ext uri="{FF2B5EF4-FFF2-40B4-BE49-F238E27FC236}">
                <a16:creationId xmlns:a16="http://schemas.microsoft.com/office/drawing/2014/main" id="{377C3046-2A97-4117-9E39-AEC067F430C9}"/>
              </a:ext>
            </a:extLst>
          </p:cNvPr>
          <p:cNvSpPr>
            <a:spLocks noChangeShapeType="1"/>
          </p:cNvSpPr>
          <p:nvPr userDrawn="1"/>
        </p:nvSpPr>
        <p:spPr bwMode="auto">
          <a:xfrm>
            <a:off x="6715126"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6">
            <a:extLst>
              <a:ext uri="{FF2B5EF4-FFF2-40B4-BE49-F238E27FC236}">
                <a16:creationId xmlns:a16="http://schemas.microsoft.com/office/drawing/2014/main" id="{6DD48243-19F6-4532-ADB6-5B9BCF7F977F}"/>
              </a:ext>
            </a:extLst>
          </p:cNvPr>
          <p:cNvSpPr>
            <a:spLocks noChangeShapeType="1"/>
          </p:cNvSpPr>
          <p:nvPr userDrawn="1"/>
        </p:nvSpPr>
        <p:spPr bwMode="auto">
          <a:xfrm>
            <a:off x="7326313"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7">
            <a:extLst>
              <a:ext uri="{FF2B5EF4-FFF2-40B4-BE49-F238E27FC236}">
                <a16:creationId xmlns:a16="http://schemas.microsoft.com/office/drawing/2014/main" id="{E7242408-069E-4316-9345-08953718EC41}"/>
              </a:ext>
            </a:extLst>
          </p:cNvPr>
          <p:cNvSpPr>
            <a:spLocks noChangeShapeType="1"/>
          </p:cNvSpPr>
          <p:nvPr userDrawn="1"/>
        </p:nvSpPr>
        <p:spPr bwMode="auto">
          <a:xfrm>
            <a:off x="7939088" y="979488"/>
            <a:ext cx="0" cy="976313"/>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8">
            <a:extLst>
              <a:ext uri="{FF2B5EF4-FFF2-40B4-BE49-F238E27FC236}">
                <a16:creationId xmlns:a16="http://schemas.microsoft.com/office/drawing/2014/main" id="{BAB9E7CA-A8AF-402A-B2DD-44C24C33946E}"/>
              </a:ext>
            </a:extLst>
          </p:cNvPr>
          <p:cNvSpPr>
            <a:spLocks noChangeShapeType="1"/>
          </p:cNvSpPr>
          <p:nvPr userDrawn="1"/>
        </p:nvSpPr>
        <p:spPr bwMode="auto">
          <a:xfrm>
            <a:off x="85471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9">
            <a:extLst>
              <a:ext uri="{FF2B5EF4-FFF2-40B4-BE49-F238E27FC236}">
                <a16:creationId xmlns:a16="http://schemas.microsoft.com/office/drawing/2014/main" id="{77938407-0A34-47F3-A799-80F2821D0A30}"/>
              </a:ext>
            </a:extLst>
          </p:cNvPr>
          <p:cNvSpPr>
            <a:spLocks noChangeShapeType="1"/>
          </p:cNvSpPr>
          <p:nvPr userDrawn="1"/>
        </p:nvSpPr>
        <p:spPr bwMode="auto">
          <a:xfrm>
            <a:off x="91567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20">
            <a:extLst>
              <a:ext uri="{FF2B5EF4-FFF2-40B4-BE49-F238E27FC236}">
                <a16:creationId xmlns:a16="http://schemas.microsoft.com/office/drawing/2014/main" id="{046D8A14-A78E-40CD-BE02-C4F47F6059A6}"/>
              </a:ext>
            </a:extLst>
          </p:cNvPr>
          <p:cNvSpPr>
            <a:spLocks noChangeShapeType="1"/>
          </p:cNvSpPr>
          <p:nvPr userDrawn="1"/>
        </p:nvSpPr>
        <p:spPr bwMode="auto">
          <a:xfrm>
            <a:off x="9766301"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1">
            <a:extLst>
              <a:ext uri="{FF2B5EF4-FFF2-40B4-BE49-F238E27FC236}">
                <a16:creationId xmlns:a16="http://schemas.microsoft.com/office/drawing/2014/main" id="{710E738A-2562-4B2A-89BC-3C1B562DA411}"/>
              </a:ext>
            </a:extLst>
          </p:cNvPr>
          <p:cNvSpPr>
            <a:spLocks noChangeShapeType="1"/>
          </p:cNvSpPr>
          <p:nvPr userDrawn="1"/>
        </p:nvSpPr>
        <p:spPr bwMode="auto">
          <a:xfrm>
            <a:off x="10375901" y="979488"/>
            <a:ext cx="0" cy="984250"/>
          </a:xfrm>
          <a:prstGeom prst="line">
            <a:avLst/>
          </a:prstGeom>
          <a:noFill/>
          <a:ln w="128588"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22">
            <a:extLst>
              <a:ext uri="{FF2B5EF4-FFF2-40B4-BE49-F238E27FC236}">
                <a16:creationId xmlns:a16="http://schemas.microsoft.com/office/drawing/2014/main" id="{8444DA12-6B7A-44B8-9061-158CC04C0475}"/>
              </a:ext>
            </a:extLst>
          </p:cNvPr>
          <p:cNvSpPr>
            <a:spLocks noChangeShapeType="1"/>
          </p:cNvSpPr>
          <p:nvPr userDrawn="1"/>
        </p:nvSpPr>
        <p:spPr bwMode="auto">
          <a:xfrm>
            <a:off x="109870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3">
            <a:extLst>
              <a:ext uri="{FF2B5EF4-FFF2-40B4-BE49-F238E27FC236}">
                <a16:creationId xmlns:a16="http://schemas.microsoft.com/office/drawing/2014/main" id="{E327D672-13F4-49B9-9B0E-4FFB136B54BC}"/>
              </a:ext>
            </a:extLst>
          </p:cNvPr>
          <p:cNvSpPr>
            <a:spLocks noChangeShapeType="1"/>
          </p:cNvSpPr>
          <p:nvPr userDrawn="1"/>
        </p:nvSpPr>
        <p:spPr bwMode="auto">
          <a:xfrm>
            <a:off x="11596688" y="979488"/>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Footer Placeholder 4">
            <a:extLst>
              <a:ext uri="{FF2B5EF4-FFF2-40B4-BE49-F238E27FC236}">
                <a16:creationId xmlns:a16="http://schemas.microsoft.com/office/drawing/2014/main" id="{5EA1D269-05EF-4222-9DC6-497DBFB5556F}"/>
              </a:ext>
            </a:extLst>
          </p:cNvPr>
          <p:cNvSpPr>
            <a:spLocks noGrp="1"/>
          </p:cNvSpPr>
          <p:nvPr>
            <p:ph type="ftr" sz="quarter" idx="11"/>
          </p:nvPr>
        </p:nvSpPr>
        <p:spPr/>
        <p:txBody>
          <a:bodyPr/>
          <a:lstStyle>
            <a:lvl1pPr>
              <a:defRPr/>
            </a:lvl1pPr>
          </a:lstStyle>
          <a:p>
            <a:r>
              <a:rPr lang="en-GB"/>
              <a:t>Confidential</a:t>
            </a:r>
          </a:p>
        </p:txBody>
      </p:sp>
      <p:sp>
        <p:nvSpPr>
          <p:cNvPr id="6" name="Slide Number Placeholder 5">
            <a:extLst>
              <a:ext uri="{FF2B5EF4-FFF2-40B4-BE49-F238E27FC236}">
                <a16:creationId xmlns:a16="http://schemas.microsoft.com/office/drawing/2014/main" id="{ADB9766B-C801-4373-9147-53048A93EC69}"/>
              </a:ext>
            </a:extLst>
          </p:cNvPr>
          <p:cNvSpPr>
            <a:spLocks noGrp="1"/>
          </p:cNvSpPr>
          <p:nvPr>
            <p:ph type="sldNum" sz="quarter" idx="12"/>
          </p:nvPr>
        </p:nvSpPr>
        <p:spPr/>
        <p:txBody>
          <a:bodyPr/>
          <a:lstStyle/>
          <a:p>
            <a:fld id="{043C2FB7-9533-4568-9B8F-F5133F6949BD}" type="slidenum">
              <a:rPr lang="en-GB" smtClean="0"/>
              <a:pPr/>
              <a:t>‹#›</a:t>
            </a:fld>
            <a:endParaRPr lang="en-GB"/>
          </a:p>
        </p:txBody>
      </p:sp>
      <p:sp>
        <p:nvSpPr>
          <p:cNvPr id="28" name="Title 1">
            <a:extLst>
              <a:ext uri="{FF2B5EF4-FFF2-40B4-BE49-F238E27FC236}">
                <a16:creationId xmlns:a16="http://schemas.microsoft.com/office/drawing/2014/main" id="{4B42821B-EC6A-4CAC-AE2E-4485C5FE0E68}"/>
              </a:ext>
            </a:extLst>
          </p:cNvPr>
          <p:cNvSpPr>
            <a:spLocks noGrp="1"/>
          </p:cNvSpPr>
          <p:nvPr>
            <p:ph type="title" hasCustomPrompt="1"/>
          </p:nvPr>
        </p:nvSpPr>
        <p:spPr>
          <a:xfrm>
            <a:off x="2084834" y="2191701"/>
            <a:ext cx="2426206" cy="755904"/>
          </a:xfrm>
        </p:spPr>
        <p:txBody>
          <a:bodyPr/>
          <a:lstStyle>
            <a:lvl1pPr>
              <a:defRPr>
                <a:solidFill>
                  <a:schemeClr val="tx2"/>
                </a:solidFill>
              </a:defRPr>
            </a:lvl1pPr>
          </a:lstStyle>
          <a:p>
            <a:r>
              <a:rPr lang="en-US"/>
              <a:t>Contents</a:t>
            </a:r>
            <a:endParaRPr lang="en-GB"/>
          </a:p>
        </p:txBody>
      </p:sp>
    </p:spTree>
    <p:extLst>
      <p:ext uri="{BB962C8B-B14F-4D97-AF65-F5344CB8AC3E}">
        <p14:creationId xmlns:p14="http://schemas.microsoft.com/office/powerpoint/2010/main" val="767674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0-#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0-#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0-#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0-#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up)">
                                      <p:cBhvr>
                                        <p:cTn id="84" dur="500"/>
                                        <p:tgtEl>
                                          <p:spTgt spid="9"/>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up)">
                                      <p:cBhvr>
                                        <p:cTn id="87" dur="750"/>
                                        <p:tgtEl>
                                          <p:spTgt spid="14"/>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3">
                                            <p:txEl>
                                              <p:pRg st="0" end="0"/>
                                            </p:txEl>
                                          </p:spTgt>
                                        </p:tgtEl>
                                        <p:attrNameLst>
                                          <p:attrName>style.visibility</p:attrName>
                                        </p:attrNameLst>
                                      </p:cBhvr>
                                      <p:to>
                                        <p:strVal val="visible"/>
                                      </p:to>
                                    </p:set>
                                    <p:animEffect transition="in" filter="fade">
                                      <p:cBhvr>
                                        <p:cTn id="90" dur="500"/>
                                        <p:tgtEl>
                                          <p:spTgt spid="3">
                                            <p:txEl>
                                              <p:pRg st="0" end="0"/>
                                            </p:txEl>
                                          </p:spTgt>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3">
                                            <p:txEl>
                                              <p:pRg st="1" end="1"/>
                                            </p:txEl>
                                          </p:spTgt>
                                        </p:tgtEl>
                                        <p:attrNameLst>
                                          <p:attrName>style.visibility</p:attrName>
                                        </p:attrNameLst>
                                      </p:cBhvr>
                                      <p:to>
                                        <p:strVal val="visible"/>
                                      </p:to>
                                    </p:set>
                                    <p:animEffect transition="in" filter="fade">
                                      <p:cBhvr>
                                        <p:cTn id="93" dur="500"/>
                                        <p:tgtEl>
                                          <p:spTgt spid="3">
                                            <p:txEl>
                                              <p:pRg st="1" end="1"/>
                                            </p:txEl>
                                          </p:spTgt>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3">
                                            <p:txEl>
                                              <p:pRg st="2" end="2"/>
                                            </p:txEl>
                                          </p:spTgt>
                                        </p:tgtEl>
                                        <p:attrNameLst>
                                          <p:attrName>style.visibility</p:attrName>
                                        </p:attrNameLst>
                                      </p:cBhvr>
                                      <p:to>
                                        <p:strVal val="visible"/>
                                      </p:to>
                                    </p:set>
                                    <p:animEffect transition="in" filter="fade">
                                      <p:cBhvr>
                                        <p:cTn id="96" dur="500"/>
                                        <p:tgtEl>
                                          <p:spTgt spid="3">
                                            <p:txEl>
                                              <p:pRg st="2" end="2"/>
                                            </p:txEl>
                                          </p:spTgt>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3">
                                            <p:txEl>
                                              <p:pRg st="3" end="3"/>
                                            </p:txEl>
                                          </p:spTgt>
                                        </p:tgtEl>
                                        <p:attrNameLst>
                                          <p:attrName>style.visibility</p:attrName>
                                        </p:attrNameLst>
                                      </p:cBhvr>
                                      <p:to>
                                        <p:strVal val="visible"/>
                                      </p:to>
                                    </p:set>
                                    <p:animEffect transition="in" filter="fade">
                                      <p:cBhvr>
                                        <p:cTn id="99" dur="500"/>
                                        <p:tgtEl>
                                          <p:spTgt spid="3">
                                            <p:txEl>
                                              <p:pRg st="3" end="3"/>
                                            </p:txEl>
                                          </p:spTgt>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3">
                                            <p:txEl>
                                              <p:pRg st="4" end="4"/>
                                            </p:txEl>
                                          </p:spTgt>
                                        </p:tgtEl>
                                        <p:attrNameLst>
                                          <p:attrName>style.visibility</p:attrName>
                                        </p:attrNameLst>
                                      </p:cBhvr>
                                      <p:to>
                                        <p:strVal val="visible"/>
                                      </p:to>
                                    </p:set>
                                    <p:animEffect transition="in" filter="fade">
                                      <p:cBhvr>
                                        <p:cTn id="10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 grpId="0" uiExpand="1"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Four Columns for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DC9102F5-5695-4105-9CE3-5C046B919D79}"/>
              </a:ext>
            </a:extLst>
          </p:cNvPr>
          <p:cNvSpPr>
            <a:spLocks noGrp="1"/>
          </p:cNvSpPr>
          <p:nvPr>
            <p:ph type="ftr" sz="quarter" idx="20"/>
          </p:nvPr>
        </p:nvSpPr>
        <p:spPr/>
        <p:txBody>
          <a:bodyPr/>
          <a:lstStyle>
            <a:lvl1pPr>
              <a:defRPr/>
            </a:lvl1pPr>
          </a:lstStyle>
          <a:p>
            <a:r>
              <a:rPr lang="en-GB"/>
              <a:t>Confidential</a:t>
            </a:r>
            <a:endParaRPr lang="en-GB" dirty="0"/>
          </a:p>
        </p:txBody>
      </p:sp>
      <p:sp>
        <p:nvSpPr>
          <p:cNvPr id="9" name="Slide Number Placeholder 8">
            <a:extLst>
              <a:ext uri="{FF2B5EF4-FFF2-40B4-BE49-F238E27FC236}">
                <a16:creationId xmlns:a16="http://schemas.microsoft.com/office/drawing/2014/main" id="{AC54FF7A-B13A-47B2-9916-5C16C109977E}"/>
              </a:ext>
            </a:extLst>
          </p:cNvPr>
          <p:cNvSpPr>
            <a:spLocks noGrp="1"/>
          </p:cNvSpPr>
          <p:nvPr>
            <p:ph type="sldNum" sz="quarter" idx="21"/>
          </p:nvPr>
        </p:nvSpPr>
        <p:spPr/>
        <p:txBody>
          <a:bodyPr/>
          <a:lstStyle/>
          <a:p>
            <a:fld id="{043C2FB7-9533-4568-9B8F-F5133F6949BD}" type="slidenum">
              <a:rPr lang="en-GB" smtClean="0"/>
              <a:pPr/>
              <a:t>‹#›</a:t>
            </a:fld>
            <a:endParaRPr lang="en-GB" dirty="0"/>
          </a:p>
        </p:txBody>
      </p:sp>
      <p:sp>
        <p:nvSpPr>
          <p:cNvPr id="12" name="Content Placeholder 1">
            <a:extLst>
              <a:ext uri="{FF2B5EF4-FFF2-40B4-BE49-F238E27FC236}">
                <a16:creationId xmlns:a16="http://schemas.microsoft.com/office/drawing/2014/main" id="{4CDEE3B0-44A2-478D-BC1D-F3E9F160E94D}"/>
              </a:ext>
            </a:extLst>
          </p:cNvPr>
          <p:cNvSpPr>
            <a:spLocks noGrp="1"/>
          </p:cNvSpPr>
          <p:nvPr>
            <p:ph sz="half" idx="1" hasCustomPrompt="1"/>
          </p:nvPr>
        </p:nvSpPr>
        <p:spPr>
          <a:xfrm>
            <a:off x="804672"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Content Placeholder 1">
            <a:extLst>
              <a:ext uri="{FF2B5EF4-FFF2-40B4-BE49-F238E27FC236}">
                <a16:creationId xmlns:a16="http://schemas.microsoft.com/office/drawing/2014/main" id="{85A859CC-49C4-4B72-A243-C95F77A3F278}"/>
              </a:ext>
            </a:extLst>
          </p:cNvPr>
          <p:cNvSpPr>
            <a:spLocks noGrp="1"/>
          </p:cNvSpPr>
          <p:nvPr>
            <p:ph sz="half" idx="22" hasCustomPrompt="1"/>
          </p:nvPr>
        </p:nvSpPr>
        <p:spPr>
          <a:xfrm>
            <a:off x="3552224"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5" name="Content Placeholder 1">
            <a:extLst>
              <a:ext uri="{FF2B5EF4-FFF2-40B4-BE49-F238E27FC236}">
                <a16:creationId xmlns:a16="http://schemas.microsoft.com/office/drawing/2014/main" id="{1E061FF8-1DCE-4470-B899-D72A8EE9B3D1}"/>
              </a:ext>
            </a:extLst>
          </p:cNvPr>
          <p:cNvSpPr>
            <a:spLocks noGrp="1"/>
          </p:cNvSpPr>
          <p:nvPr>
            <p:ph sz="half" idx="23" hasCustomPrompt="1"/>
          </p:nvPr>
        </p:nvSpPr>
        <p:spPr>
          <a:xfrm>
            <a:off x="6299776"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Content Placeholder 1">
            <a:extLst>
              <a:ext uri="{FF2B5EF4-FFF2-40B4-BE49-F238E27FC236}">
                <a16:creationId xmlns:a16="http://schemas.microsoft.com/office/drawing/2014/main" id="{64CAA9CC-5F57-400A-8879-61DEC3781505}"/>
              </a:ext>
            </a:extLst>
          </p:cNvPr>
          <p:cNvSpPr>
            <a:spLocks noGrp="1"/>
          </p:cNvSpPr>
          <p:nvPr>
            <p:ph sz="half" idx="24" hasCustomPrompt="1"/>
          </p:nvPr>
        </p:nvSpPr>
        <p:spPr>
          <a:xfrm>
            <a:off x="9047328" y="3319669"/>
            <a:ext cx="2340000" cy="2562569"/>
          </a:xfrm>
        </p:spPr>
        <p:txBody>
          <a:bodyPr/>
          <a:lstStyle>
            <a:lvl1pPr>
              <a:defRPr sz="1600"/>
            </a:lvl1pPr>
            <a:lvl2pPr>
              <a:defRPr sz="1600"/>
            </a:lvl2pPr>
            <a:lvl3pPr>
              <a:defRPr sz="1600"/>
            </a:lvl3pPr>
            <a:lvl4pPr>
              <a:defRPr sz="1400"/>
            </a:lvl4pPr>
            <a:lvl5pPr>
              <a:defRPr sz="1200"/>
            </a:lvl5pPr>
            <a:lvl6pPr>
              <a:defRPr sz="1100"/>
            </a:lvl6pPr>
            <a:lvl7pPr>
              <a:defRPr sz="1050"/>
            </a:lvl7pPr>
            <a:lvl8pPr>
              <a:defRPr sz="10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Title 10">
            <a:extLst>
              <a:ext uri="{FF2B5EF4-FFF2-40B4-BE49-F238E27FC236}">
                <a16:creationId xmlns:a16="http://schemas.microsoft.com/office/drawing/2014/main" id="{4B7E5244-F237-47A0-BC81-F018B9C8EC28}"/>
              </a:ext>
            </a:extLst>
          </p:cNvPr>
          <p:cNvSpPr>
            <a:spLocks noGrp="1"/>
          </p:cNvSpPr>
          <p:nvPr>
            <p:ph type="title"/>
          </p:nvPr>
        </p:nvSpPr>
        <p:spPr>
          <a:xfrm>
            <a:off x="807269" y="239083"/>
            <a:ext cx="10580059" cy="755904"/>
          </a:xfrm>
        </p:spPr>
        <p:txBody>
          <a:bodyPr/>
          <a:lstStyle/>
          <a:p>
            <a:r>
              <a:rPr lang="en-US" dirty="0"/>
              <a:t>Click to edit Master title style</a:t>
            </a:r>
            <a:endParaRPr lang="en-GB" dirty="0"/>
          </a:p>
        </p:txBody>
      </p:sp>
      <p:sp>
        <p:nvSpPr>
          <p:cNvPr id="17" name="Line 11">
            <a:extLst>
              <a:ext uri="{FF2B5EF4-FFF2-40B4-BE49-F238E27FC236}">
                <a16:creationId xmlns:a16="http://schemas.microsoft.com/office/drawing/2014/main" id="{63C34E83-9C9F-4579-8442-F71676ADB07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 Placeholder 2">
            <a:extLst>
              <a:ext uri="{FF2B5EF4-FFF2-40B4-BE49-F238E27FC236}">
                <a16:creationId xmlns:a16="http://schemas.microsoft.com/office/drawing/2014/main" id="{5663240E-310E-4DC6-BA42-062B599495B6}"/>
              </a:ext>
            </a:extLst>
          </p:cNvPr>
          <p:cNvSpPr>
            <a:spLocks noGrp="1"/>
          </p:cNvSpPr>
          <p:nvPr>
            <p:ph type="body" idx="13" hasCustomPrompt="1"/>
          </p:nvPr>
        </p:nvSpPr>
        <p:spPr>
          <a:xfrm>
            <a:off x="807268" y="1013408"/>
            <a:ext cx="10579870" cy="595458"/>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Tree>
    <p:extLst>
      <p:ext uri="{BB962C8B-B14F-4D97-AF65-F5344CB8AC3E}">
        <p14:creationId xmlns:p14="http://schemas.microsoft.com/office/powerpoint/2010/main" val="19366414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Instructions 1">
    <p:spTree>
      <p:nvGrpSpPr>
        <p:cNvPr id="1" name=""/>
        <p:cNvGrpSpPr/>
        <p:nvPr/>
      </p:nvGrpSpPr>
      <p:grpSpPr>
        <a:xfrm>
          <a:off x="0" y="0"/>
          <a:ext cx="0" cy="0"/>
          <a:chOff x="0" y="0"/>
          <a:chExt cx="0" cy="0"/>
        </a:xfrm>
      </p:grpSpPr>
      <p:sp>
        <p:nvSpPr>
          <p:cNvPr id="22" name="TextBox 21"/>
          <p:cNvSpPr txBox="1"/>
          <p:nvPr userDrawn="1"/>
        </p:nvSpPr>
        <p:spPr>
          <a:xfrm>
            <a:off x="806400" y="1957388"/>
            <a:ext cx="4056200" cy="39195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This template was created with a master theme called Capita August 2019. Use this quick reference guide to help choose your layouts, add content, and format text and content elements. </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Getting started</a:t>
            </a:r>
            <a:br>
              <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You can modify any of the existing example slides in this template, or start with a fresh layout.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Starting fresh</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New Slide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select the layout from the Capita Theme in the dropdown menu which appears to best suit your content.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To change your layout</a:t>
            </a:r>
            <a:b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Arial Regular" charset="0"/>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and select an option from the </a:t>
            </a:r>
            <a:r>
              <a:rPr kumimoji="0" lang="en-US" sz="1400" b="0" i="0" u="none" strike="noStrike" kern="1200" cap="none" spc="0" normalizeH="0" baseline="0" noProof="0" dirty="0" err="1">
                <a:ln>
                  <a:noFill/>
                </a:ln>
                <a:solidFill>
                  <a:schemeClr val="tx2"/>
                </a:solidFill>
                <a:effectLst/>
                <a:uLnTx/>
                <a:uFillTx/>
                <a:latin typeface="Arial Regular" charset="0"/>
                <a:ea typeface="Arial Regular" charset="0"/>
                <a:cs typeface="Arial Regular" charset="0"/>
              </a:rPr>
              <a:t>CapitaTheme</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 in the dropdown menu. Your slide will adopt the newly selected format and content will shift accordingly.</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Avoid stretching, shrinking and adding new elements to your layout. instead, select a predesigned layout that meets your needs. </a:t>
            </a:r>
            <a:b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br>
            <a:r>
              <a:rPr kumimoji="0" lang="en-US" sz="900" b="0" i="1"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This ensures consistency and prevents errors later on.</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18" name="Line 11">
            <a:extLst>
              <a:ext uri="{FF2B5EF4-FFF2-40B4-BE49-F238E27FC236}">
                <a16:creationId xmlns:a16="http://schemas.microsoft.com/office/drawing/2014/main" id="{82A72A21-7934-4491-8AFF-5C59B8DA8626}"/>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1AFA15DE-30AD-4640-A44D-7B96B39EC318}"/>
              </a:ext>
            </a:extLst>
          </p:cNvPr>
          <p:cNvSpPr txBox="1"/>
          <p:nvPr userDrawn="1"/>
        </p:nvSpPr>
        <p:spPr>
          <a:xfrm>
            <a:off x="806400"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20" name="Rectangle 19">
            <a:extLst>
              <a:ext uri="{FF2B5EF4-FFF2-40B4-BE49-F238E27FC236}">
                <a16:creationId xmlns:a16="http://schemas.microsoft.com/office/drawing/2014/main" id="{EF0E1C60-E9FB-4179-9731-37D5D5CD52ED}"/>
              </a:ext>
            </a:extLst>
          </p:cNvPr>
          <p:cNvSpPr/>
          <p:nvPr userDrawn="1"/>
        </p:nvSpPr>
        <p:spPr>
          <a:xfrm>
            <a:off x="806400" y="625655"/>
            <a:ext cx="1792157" cy="369332"/>
          </a:xfrm>
          <a:prstGeom prst="rect">
            <a:avLst/>
          </a:prstGeom>
        </p:spPr>
        <p:txBody>
          <a:bodyPr wrap="none" lIns="0" tIns="0" rIns="0" bIns="0">
            <a:spAutoFit/>
          </a:bodyPr>
          <a:lstStyle/>
          <a:p>
            <a:r>
              <a:rPr lang="en-US" sz="2400" b="1" dirty="0">
                <a:solidFill>
                  <a:schemeClr val="tx2"/>
                </a:solidFill>
              </a:rPr>
              <a:t>Introduction</a:t>
            </a:r>
          </a:p>
        </p:txBody>
      </p:sp>
      <p:pic>
        <p:nvPicPr>
          <p:cNvPr id="17" name="Picture 16" descr="A picture containing device, meter&#10;&#10;Description automatically generated">
            <a:extLst>
              <a:ext uri="{FF2B5EF4-FFF2-40B4-BE49-F238E27FC236}">
                <a16:creationId xmlns:a16="http://schemas.microsoft.com/office/drawing/2014/main" id="{CED4C42F-B79D-4DE8-9094-471BEC62AD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06400" y="979488"/>
            <a:ext cx="10584000" cy="800099"/>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74F40086-7D68-4F2B-A9B2-2FB6F58AD3B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484813" y="1957388"/>
            <a:ext cx="2088489" cy="4633416"/>
          </a:xfrm>
          <a:prstGeom prst="rect">
            <a:avLst/>
          </a:prstGeom>
          <a:ln>
            <a:noFill/>
          </a:ln>
          <a:effectLst/>
        </p:spPr>
      </p:pic>
      <p:pic>
        <p:nvPicPr>
          <p:cNvPr id="27" name="Picture 26" descr="A screenshot of a computer&#10;&#10;Description automatically generated">
            <a:extLst>
              <a:ext uri="{FF2B5EF4-FFF2-40B4-BE49-F238E27FC236}">
                <a16:creationId xmlns:a16="http://schemas.microsoft.com/office/drawing/2014/main" id="{5E4AB281-A4F7-4F75-B3F9-80E53DA3312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923214" y="1964471"/>
            <a:ext cx="3132714" cy="4151321"/>
          </a:xfrm>
          <a:prstGeom prst="rect">
            <a:avLst/>
          </a:prstGeom>
          <a:ln w="12700">
            <a:noFill/>
          </a:ln>
          <a:effectLst/>
        </p:spPr>
      </p:pic>
      <p:sp>
        <p:nvSpPr>
          <p:cNvPr id="28" name="Rectangle 27">
            <a:extLst>
              <a:ext uri="{FF2B5EF4-FFF2-40B4-BE49-F238E27FC236}">
                <a16:creationId xmlns:a16="http://schemas.microsoft.com/office/drawing/2014/main" id="{CE123C39-98FE-4097-9E37-9FF88207D114}"/>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8EE3BA-5F3A-4F48-8A1F-E0C79FC0F78F}"/>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F960805-EC4A-42A4-8D90-286673E76834}"/>
              </a:ext>
            </a:extLst>
          </p:cNvPr>
          <p:cNvSpPr/>
          <p:nvPr userDrawn="1"/>
        </p:nvSpPr>
        <p:spPr>
          <a:xfrm>
            <a:off x="5484812" y="2656060"/>
            <a:ext cx="2161983" cy="394903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F2A68BA-4671-4598-8922-810AA6AC75AF}"/>
              </a:ext>
            </a:extLst>
          </p:cNvPr>
          <p:cNvSpPr/>
          <p:nvPr userDrawn="1"/>
        </p:nvSpPr>
        <p:spPr>
          <a:xfrm>
            <a:off x="7937150" y="2190207"/>
            <a:ext cx="3132714" cy="38168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68305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Instructions 2 ">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8" name="Line 11">
            <a:extLst>
              <a:ext uri="{FF2B5EF4-FFF2-40B4-BE49-F238E27FC236}">
                <a16:creationId xmlns:a16="http://schemas.microsoft.com/office/drawing/2014/main" id="{BB4C48B3-02BC-4895-A9FD-6CFD5D2AF5BE}"/>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Rectangle 18">
            <a:extLst>
              <a:ext uri="{FF2B5EF4-FFF2-40B4-BE49-F238E27FC236}">
                <a16:creationId xmlns:a16="http://schemas.microsoft.com/office/drawing/2014/main" id="{9C57F32B-526E-3444-8D3D-EA721E205AE9}"/>
              </a:ext>
            </a:extLst>
          </p:cNvPr>
          <p:cNvSpPr/>
          <p:nvPr userDrawn="1"/>
        </p:nvSpPr>
        <p:spPr>
          <a:xfrm>
            <a:off x="814387" y="1470025"/>
            <a:ext cx="3446463" cy="4406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15109B-43DE-E44B-A7D2-2A94C8EF6056}"/>
              </a:ext>
            </a:extLst>
          </p:cNvPr>
          <p:cNvSpPr txBox="1"/>
          <p:nvPr userDrawn="1"/>
        </p:nvSpPr>
        <p:spPr>
          <a:xfrm>
            <a:off x="1121022" y="5261102"/>
            <a:ext cx="2145037" cy="430887"/>
          </a:xfrm>
          <a:prstGeom prst="rect">
            <a:avLst/>
          </a:prstGeom>
          <a:noFill/>
        </p:spPr>
        <p:txBody>
          <a:bodyPr wrap="square" lIns="0" tIns="0" rIns="0" bIns="0" rtlCol="0">
            <a:spAutoFit/>
          </a:bodyPr>
          <a:lstStyle/>
          <a:p>
            <a:pPr algn="l"/>
            <a:r>
              <a:rPr lang="en-US" sz="1400" dirty="0">
                <a:solidFill>
                  <a:schemeClr val="bg1"/>
                </a:solidFill>
              </a:rPr>
              <a:t>Navy Blue</a:t>
            </a:r>
          </a:p>
          <a:p>
            <a:pPr algn="l"/>
            <a:r>
              <a:rPr lang="en-US" sz="1400" b="1" dirty="0">
                <a:solidFill>
                  <a:schemeClr val="bg1"/>
                </a:solidFill>
              </a:rPr>
              <a:t>R:2 G:8 B:60</a:t>
            </a:r>
          </a:p>
        </p:txBody>
      </p:sp>
      <p:sp>
        <p:nvSpPr>
          <p:cNvPr id="23" name="Rectangle 22">
            <a:extLst>
              <a:ext uri="{FF2B5EF4-FFF2-40B4-BE49-F238E27FC236}">
                <a16:creationId xmlns:a16="http://schemas.microsoft.com/office/drawing/2014/main" id="{59BA26C3-CA68-894A-9F85-5A89DD73D349}"/>
              </a:ext>
            </a:extLst>
          </p:cNvPr>
          <p:cNvSpPr/>
          <p:nvPr userDrawn="1"/>
        </p:nvSpPr>
        <p:spPr>
          <a:xfrm>
            <a:off x="4260851" y="1470025"/>
            <a:ext cx="1830006" cy="440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2A58F0-C30B-644D-BFD3-9D64B7471A8A}"/>
              </a:ext>
            </a:extLst>
          </p:cNvPr>
          <p:cNvSpPr txBox="1"/>
          <p:nvPr userDrawn="1"/>
        </p:nvSpPr>
        <p:spPr>
          <a:xfrm>
            <a:off x="4480881" y="5261102"/>
            <a:ext cx="1830005" cy="430887"/>
          </a:xfrm>
          <a:prstGeom prst="rect">
            <a:avLst/>
          </a:prstGeom>
          <a:noFill/>
        </p:spPr>
        <p:txBody>
          <a:bodyPr wrap="square" lIns="0" tIns="0" rIns="0" bIns="0" rtlCol="0">
            <a:spAutoFit/>
          </a:bodyPr>
          <a:lstStyle/>
          <a:p>
            <a:pPr algn="l"/>
            <a:r>
              <a:rPr lang="en-US" sz="1400" dirty="0">
                <a:solidFill>
                  <a:schemeClr val="accent1"/>
                </a:solidFill>
              </a:rPr>
              <a:t>Cyan</a:t>
            </a:r>
          </a:p>
          <a:p>
            <a:pPr algn="l"/>
            <a:r>
              <a:rPr lang="en-US" sz="1400" b="1" dirty="0">
                <a:solidFill>
                  <a:schemeClr val="accent1"/>
                </a:solidFill>
              </a:rPr>
              <a:t>R:0 G:255 B:255</a:t>
            </a:r>
          </a:p>
        </p:txBody>
      </p:sp>
      <p:sp>
        <p:nvSpPr>
          <p:cNvPr id="35" name="TextBox 34">
            <a:extLst>
              <a:ext uri="{FF2B5EF4-FFF2-40B4-BE49-F238E27FC236}">
                <a16:creationId xmlns:a16="http://schemas.microsoft.com/office/drawing/2014/main" id="{F8121E6B-54EE-3D46-A3D2-B29B0D2B7438}"/>
              </a:ext>
            </a:extLst>
          </p:cNvPr>
          <p:cNvSpPr txBox="1"/>
          <p:nvPr userDrawn="1"/>
        </p:nvSpPr>
        <p:spPr>
          <a:xfrm>
            <a:off x="6202864" y="5261102"/>
            <a:ext cx="1830005" cy="430887"/>
          </a:xfrm>
          <a:prstGeom prst="rect">
            <a:avLst/>
          </a:prstGeom>
          <a:noFill/>
        </p:spPr>
        <p:txBody>
          <a:bodyPr wrap="square" lIns="0" tIns="0" rIns="0" bIns="0" rtlCol="0">
            <a:spAutoFit/>
          </a:bodyPr>
          <a:lstStyle/>
          <a:p>
            <a:pPr algn="l"/>
            <a:r>
              <a:rPr lang="en-US" sz="1400" dirty="0">
                <a:solidFill>
                  <a:schemeClr val="accent1"/>
                </a:solidFill>
              </a:rPr>
              <a:t>White</a:t>
            </a:r>
          </a:p>
          <a:p>
            <a:pPr algn="l"/>
            <a:r>
              <a:rPr lang="en-US" sz="1400" b="1" dirty="0">
                <a:solidFill>
                  <a:schemeClr val="accent1"/>
                </a:solidFill>
              </a:rPr>
              <a:t>R:255 G:255 B:255</a:t>
            </a:r>
          </a:p>
        </p:txBody>
      </p:sp>
      <p:sp>
        <p:nvSpPr>
          <p:cNvPr id="37" name="TextBox 36">
            <a:extLst>
              <a:ext uri="{FF2B5EF4-FFF2-40B4-BE49-F238E27FC236}">
                <a16:creationId xmlns:a16="http://schemas.microsoft.com/office/drawing/2014/main" id="{D9573560-9028-5B47-9DFD-4623A73EE463}"/>
              </a:ext>
            </a:extLst>
          </p:cNvPr>
          <p:cNvSpPr txBox="1"/>
          <p:nvPr userDrawn="1"/>
        </p:nvSpPr>
        <p:spPr>
          <a:xfrm>
            <a:off x="8095769" y="1440071"/>
            <a:ext cx="3446462" cy="1292662"/>
          </a:xfrm>
          <a:prstGeom prst="rect">
            <a:avLst/>
          </a:prstGeom>
          <a:noFill/>
        </p:spPr>
        <p:txBody>
          <a:bodyPr wrap="square" lIns="0" tIns="0" rIns="0" bIns="0" rtlCol="0">
            <a:spAutoFit/>
          </a:bodyPr>
          <a:lstStyle/>
          <a:p>
            <a:pPr algn="l"/>
            <a:r>
              <a:rPr lang="en-US" sz="1400" dirty="0"/>
              <a:t>We have two </a:t>
            </a:r>
            <a:r>
              <a:rPr lang="en-US" sz="1400" dirty="0" err="1"/>
              <a:t>colour</a:t>
            </a:r>
            <a:r>
              <a:rPr lang="en-US" sz="1400" dirty="0"/>
              <a:t> palettes that are used across all communications</a:t>
            </a:r>
          </a:p>
          <a:p>
            <a:pPr algn="l"/>
            <a:endParaRPr lang="en-US" sz="1400" b="1" dirty="0"/>
          </a:p>
          <a:p>
            <a:pPr algn="l"/>
            <a:r>
              <a:rPr lang="en-US" sz="1400" b="0" dirty="0"/>
              <a:t>The </a:t>
            </a:r>
            <a:r>
              <a:rPr lang="en-US" sz="1400" b="1" dirty="0"/>
              <a:t>primary </a:t>
            </a:r>
            <a:r>
              <a:rPr lang="en-US" sz="1400" b="1" dirty="0" err="1"/>
              <a:t>colour</a:t>
            </a:r>
            <a:r>
              <a:rPr lang="en-US" sz="1400" b="1" dirty="0"/>
              <a:t> </a:t>
            </a:r>
            <a:r>
              <a:rPr lang="en-US" sz="1400" b="0" dirty="0"/>
              <a:t>palette stems from our logo and is used at the core of our visual language </a:t>
            </a:r>
          </a:p>
        </p:txBody>
      </p:sp>
      <p:grpSp>
        <p:nvGrpSpPr>
          <p:cNvPr id="2" name="Group 1">
            <a:extLst>
              <a:ext uri="{FF2B5EF4-FFF2-40B4-BE49-F238E27FC236}">
                <a16:creationId xmlns:a16="http://schemas.microsoft.com/office/drawing/2014/main" id="{1D99A2DF-A58E-924F-88AF-4947476251FD}"/>
              </a:ext>
            </a:extLst>
          </p:cNvPr>
          <p:cNvGrpSpPr/>
          <p:nvPr userDrawn="1"/>
        </p:nvGrpSpPr>
        <p:grpSpPr>
          <a:xfrm>
            <a:off x="8082082" y="4278296"/>
            <a:ext cx="3500318" cy="1282939"/>
            <a:chOff x="814173" y="1497735"/>
            <a:chExt cx="5702260" cy="4406900"/>
          </a:xfrm>
        </p:grpSpPr>
        <p:sp>
          <p:nvSpPr>
            <p:cNvPr id="29" name="Rectangle 28">
              <a:extLst>
                <a:ext uri="{FF2B5EF4-FFF2-40B4-BE49-F238E27FC236}">
                  <a16:creationId xmlns:a16="http://schemas.microsoft.com/office/drawing/2014/main" id="{47699DE6-40C3-474A-9C4F-651000DCA860}"/>
                </a:ext>
              </a:extLst>
            </p:cNvPr>
            <p:cNvSpPr/>
            <p:nvPr userDrawn="1"/>
          </p:nvSpPr>
          <p:spPr>
            <a:xfrm>
              <a:off x="814173" y="3688912"/>
              <a:ext cx="1827286" cy="22157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0" name="TextBox 29">
              <a:extLst>
                <a:ext uri="{FF2B5EF4-FFF2-40B4-BE49-F238E27FC236}">
                  <a16:creationId xmlns:a16="http://schemas.microsoft.com/office/drawing/2014/main" id="{56D1A530-6F68-4B4B-A635-705A456B23B5}"/>
                </a:ext>
              </a:extLst>
            </p:cNvPr>
            <p:cNvSpPr txBox="1"/>
            <p:nvPr userDrawn="1"/>
          </p:nvSpPr>
          <p:spPr>
            <a:xfrm>
              <a:off x="1032387" y="4601017"/>
              <a:ext cx="1830005" cy="845770"/>
            </a:xfrm>
            <a:prstGeom prst="rect">
              <a:avLst/>
            </a:prstGeom>
            <a:noFill/>
          </p:spPr>
          <p:txBody>
            <a:bodyPr wrap="square" lIns="0" tIns="0" rIns="0" bIns="0" rtlCol="0">
              <a:spAutoFit/>
            </a:bodyPr>
            <a:lstStyle/>
            <a:p>
              <a:pPr algn="l"/>
              <a:r>
                <a:rPr lang="en-US" sz="800" dirty="0"/>
                <a:t>Purple</a:t>
              </a:r>
            </a:p>
            <a:p>
              <a:pPr algn="l"/>
              <a:r>
                <a:rPr lang="en-US" sz="800" b="1" dirty="0"/>
                <a:t>R:155 G:98 B:195</a:t>
              </a:r>
            </a:p>
          </p:txBody>
        </p:sp>
        <p:sp>
          <p:nvSpPr>
            <p:cNvPr id="31" name="Rectangle 30">
              <a:extLst>
                <a:ext uri="{FF2B5EF4-FFF2-40B4-BE49-F238E27FC236}">
                  <a16:creationId xmlns:a16="http://schemas.microsoft.com/office/drawing/2014/main" id="{B13FB1CD-8003-8B40-9570-AF1E97FE3AED}"/>
                </a:ext>
              </a:extLst>
            </p:cNvPr>
            <p:cNvSpPr/>
            <p:nvPr userDrawn="1"/>
          </p:nvSpPr>
          <p:spPr>
            <a:xfrm>
              <a:off x="817421" y="1497735"/>
              <a:ext cx="1824038" cy="2191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2" name="TextBox 31">
              <a:extLst>
                <a:ext uri="{FF2B5EF4-FFF2-40B4-BE49-F238E27FC236}">
                  <a16:creationId xmlns:a16="http://schemas.microsoft.com/office/drawing/2014/main" id="{A8C5AE7B-44D3-0949-8806-7813F741C0CF}"/>
                </a:ext>
              </a:extLst>
            </p:cNvPr>
            <p:cNvSpPr txBox="1"/>
            <p:nvPr userDrawn="1"/>
          </p:nvSpPr>
          <p:spPr>
            <a:xfrm>
              <a:off x="1020674" y="2399513"/>
              <a:ext cx="1494093" cy="845770"/>
            </a:xfrm>
            <a:prstGeom prst="rect">
              <a:avLst/>
            </a:prstGeom>
            <a:noFill/>
          </p:spPr>
          <p:txBody>
            <a:bodyPr wrap="square" lIns="0" tIns="0" rIns="0" bIns="0" rtlCol="0">
              <a:spAutoFit/>
            </a:bodyPr>
            <a:lstStyle/>
            <a:p>
              <a:pPr algn="l"/>
              <a:r>
                <a:rPr lang="en-US" sz="800" dirty="0">
                  <a:solidFill>
                    <a:schemeClr val="tx2"/>
                  </a:solidFill>
                </a:rPr>
                <a:t>Green</a:t>
              </a:r>
            </a:p>
            <a:p>
              <a:pPr algn="l"/>
              <a:r>
                <a:rPr lang="en-US" sz="800" b="1" dirty="0">
                  <a:solidFill>
                    <a:schemeClr val="tx2"/>
                  </a:solidFill>
                </a:rPr>
                <a:t>R:197 G:210 B:1</a:t>
              </a:r>
            </a:p>
          </p:txBody>
        </p:sp>
        <p:sp>
          <p:nvSpPr>
            <p:cNvPr id="33" name="Rectangle 32">
              <a:extLst>
                <a:ext uri="{FF2B5EF4-FFF2-40B4-BE49-F238E27FC236}">
                  <a16:creationId xmlns:a16="http://schemas.microsoft.com/office/drawing/2014/main" id="{AAECD669-16DA-EB46-8CAA-78AEFE034362}"/>
                </a:ext>
              </a:extLst>
            </p:cNvPr>
            <p:cNvSpPr/>
            <p:nvPr userDrawn="1"/>
          </p:nvSpPr>
          <p:spPr>
            <a:xfrm>
              <a:off x="2641459" y="3635764"/>
              <a:ext cx="1831136" cy="22688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4" name="TextBox 33">
              <a:extLst>
                <a:ext uri="{FF2B5EF4-FFF2-40B4-BE49-F238E27FC236}">
                  <a16:creationId xmlns:a16="http://schemas.microsoft.com/office/drawing/2014/main" id="{71FE1D3A-77BB-C548-82A9-F91E48FC173B}"/>
                </a:ext>
              </a:extLst>
            </p:cNvPr>
            <p:cNvSpPr txBox="1"/>
            <p:nvPr userDrawn="1"/>
          </p:nvSpPr>
          <p:spPr>
            <a:xfrm>
              <a:off x="2797750" y="4630430"/>
              <a:ext cx="1830005" cy="845770"/>
            </a:xfrm>
            <a:prstGeom prst="rect">
              <a:avLst/>
            </a:prstGeom>
            <a:noFill/>
          </p:spPr>
          <p:txBody>
            <a:bodyPr wrap="square" lIns="0" tIns="0" rIns="0" bIns="0" rtlCol="0">
              <a:spAutoFit/>
            </a:bodyPr>
            <a:lstStyle/>
            <a:p>
              <a:pPr algn="l"/>
              <a:r>
                <a:rPr lang="en-US" sz="800" dirty="0"/>
                <a:t>Turmeric</a:t>
              </a:r>
            </a:p>
            <a:p>
              <a:pPr algn="l"/>
              <a:r>
                <a:rPr lang="en-US" sz="800" b="1" dirty="0"/>
                <a:t>R:255 G:177 B:29</a:t>
              </a:r>
            </a:p>
          </p:txBody>
        </p:sp>
        <p:sp>
          <p:nvSpPr>
            <p:cNvPr id="38" name="Rectangle 37">
              <a:extLst>
                <a:ext uri="{FF2B5EF4-FFF2-40B4-BE49-F238E27FC236}">
                  <a16:creationId xmlns:a16="http://schemas.microsoft.com/office/drawing/2014/main" id="{42F813A8-7190-7049-8830-E14038B12D39}"/>
                </a:ext>
              </a:extLst>
            </p:cNvPr>
            <p:cNvSpPr/>
            <p:nvPr userDrawn="1"/>
          </p:nvSpPr>
          <p:spPr>
            <a:xfrm>
              <a:off x="2641460" y="1497735"/>
              <a:ext cx="1962160" cy="2191178"/>
            </a:xfrm>
            <a:prstGeom prst="rect">
              <a:avLst/>
            </a:prstGeom>
            <a:solidFill>
              <a:srgbClr val="F3E444"/>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39" name="Rectangle 38">
              <a:extLst>
                <a:ext uri="{FF2B5EF4-FFF2-40B4-BE49-F238E27FC236}">
                  <a16:creationId xmlns:a16="http://schemas.microsoft.com/office/drawing/2014/main" id="{DA7DBE27-0B65-1943-8941-08E3F75E70EF}"/>
                </a:ext>
              </a:extLst>
            </p:cNvPr>
            <p:cNvSpPr/>
            <p:nvPr userDrawn="1"/>
          </p:nvSpPr>
          <p:spPr>
            <a:xfrm>
              <a:off x="4472596" y="3635763"/>
              <a:ext cx="1830004" cy="2268871"/>
            </a:xfrm>
            <a:prstGeom prst="rect">
              <a:avLst/>
            </a:prstGeom>
            <a:solidFill>
              <a:srgbClr val="FF5051"/>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40" name="Rectangle 39">
              <a:extLst>
                <a:ext uri="{FF2B5EF4-FFF2-40B4-BE49-F238E27FC236}">
                  <a16:creationId xmlns:a16="http://schemas.microsoft.com/office/drawing/2014/main" id="{932BEB63-057A-7B46-850C-149C7C5D899D}"/>
                </a:ext>
              </a:extLst>
            </p:cNvPr>
            <p:cNvSpPr/>
            <p:nvPr userDrawn="1"/>
          </p:nvSpPr>
          <p:spPr>
            <a:xfrm>
              <a:off x="4472596" y="1497735"/>
              <a:ext cx="1831137" cy="2191178"/>
            </a:xfrm>
            <a:prstGeom prst="rect">
              <a:avLst/>
            </a:prstGeom>
            <a:solidFill>
              <a:srgbClr val="10D6A6"/>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41" name="TextBox 40">
              <a:extLst>
                <a:ext uri="{FF2B5EF4-FFF2-40B4-BE49-F238E27FC236}">
                  <a16:creationId xmlns:a16="http://schemas.microsoft.com/office/drawing/2014/main" id="{2C5632BC-4166-3944-8BF3-F491D6AF4F5F}"/>
                </a:ext>
              </a:extLst>
            </p:cNvPr>
            <p:cNvSpPr txBox="1"/>
            <p:nvPr userDrawn="1"/>
          </p:nvSpPr>
          <p:spPr>
            <a:xfrm>
              <a:off x="2776146" y="2399513"/>
              <a:ext cx="1830005" cy="845770"/>
            </a:xfrm>
            <a:prstGeom prst="rect">
              <a:avLst/>
            </a:prstGeom>
            <a:noFill/>
          </p:spPr>
          <p:txBody>
            <a:bodyPr wrap="square" lIns="0" tIns="0" rIns="0" bIns="0" rtlCol="0">
              <a:spAutoFit/>
            </a:bodyPr>
            <a:lstStyle/>
            <a:p>
              <a:pPr algn="l"/>
              <a:r>
                <a:rPr lang="en-US" sz="800" dirty="0"/>
                <a:t>Yellow</a:t>
              </a:r>
            </a:p>
            <a:p>
              <a:pPr algn="l"/>
              <a:r>
                <a:rPr lang="en-US" sz="800" b="1" dirty="0"/>
                <a:t>R:243 G:228 B:68</a:t>
              </a:r>
            </a:p>
          </p:txBody>
        </p:sp>
        <p:sp>
          <p:nvSpPr>
            <p:cNvPr id="42" name="TextBox 41">
              <a:extLst>
                <a:ext uri="{FF2B5EF4-FFF2-40B4-BE49-F238E27FC236}">
                  <a16:creationId xmlns:a16="http://schemas.microsoft.com/office/drawing/2014/main" id="{FF5BC442-6231-7A41-84CD-A90E0D6318EC}"/>
                </a:ext>
              </a:extLst>
            </p:cNvPr>
            <p:cNvSpPr txBox="1"/>
            <p:nvPr userDrawn="1"/>
          </p:nvSpPr>
          <p:spPr>
            <a:xfrm>
              <a:off x="4604751" y="2399513"/>
              <a:ext cx="1830005" cy="845770"/>
            </a:xfrm>
            <a:prstGeom prst="rect">
              <a:avLst/>
            </a:prstGeom>
            <a:noFill/>
          </p:spPr>
          <p:txBody>
            <a:bodyPr wrap="square" lIns="0" tIns="0" rIns="0" bIns="0" rtlCol="0">
              <a:spAutoFit/>
            </a:bodyPr>
            <a:lstStyle/>
            <a:p>
              <a:pPr algn="l"/>
              <a:r>
                <a:rPr lang="en-US" sz="800" dirty="0"/>
                <a:t>Teal</a:t>
              </a:r>
            </a:p>
            <a:p>
              <a:pPr algn="l"/>
              <a:r>
                <a:rPr lang="en-US" sz="800" b="1" dirty="0"/>
                <a:t>R:16 G:214 B:166</a:t>
              </a:r>
            </a:p>
          </p:txBody>
        </p:sp>
        <p:sp>
          <p:nvSpPr>
            <p:cNvPr id="43" name="TextBox 42">
              <a:extLst>
                <a:ext uri="{FF2B5EF4-FFF2-40B4-BE49-F238E27FC236}">
                  <a16:creationId xmlns:a16="http://schemas.microsoft.com/office/drawing/2014/main" id="{C0E6D27A-BC9D-E24B-9C1C-2C13AF656D84}"/>
                </a:ext>
              </a:extLst>
            </p:cNvPr>
            <p:cNvSpPr txBox="1"/>
            <p:nvPr userDrawn="1"/>
          </p:nvSpPr>
          <p:spPr>
            <a:xfrm>
              <a:off x="4686428" y="4590691"/>
              <a:ext cx="1830005" cy="845770"/>
            </a:xfrm>
            <a:prstGeom prst="rect">
              <a:avLst/>
            </a:prstGeom>
            <a:noFill/>
          </p:spPr>
          <p:txBody>
            <a:bodyPr wrap="square" lIns="0" tIns="0" rIns="0" bIns="0" rtlCol="0">
              <a:spAutoFit/>
            </a:bodyPr>
            <a:lstStyle/>
            <a:p>
              <a:pPr algn="l"/>
              <a:r>
                <a:rPr lang="en-US" sz="800" dirty="0"/>
                <a:t>Coral</a:t>
              </a:r>
            </a:p>
            <a:p>
              <a:pPr algn="l"/>
              <a:r>
                <a:rPr lang="en-US" sz="800" b="1" dirty="0"/>
                <a:t>R:255 G:228 B:68</a:t>
              </a:r>
            </a:p>
          </p:txBody>
        </p:sp>
      </p:grpSp>
      <p:sp>
        <p:nvSpPr>
          <p:cNvPr id="3" name="TextBox 2">
            <a:extLst>
              <a:ext uri="{FF2B5EF4-FFF2-40B4-BE49-F238E27FC236}">
                <a16:creationId xmlns:a16="http://schemas.microsoft.com/office/drawing/2014/main" id="{34BB89D5-CFAD-FA42-B0FC-C28104EA7C9A}"/>
              </a:ext>
            </a:extLst>
          </p:cNvPr>
          <p:cNvSpPr txBox="1"/>
          <p:nvPr userDrawn="1"/>
        </p:nvSpPr>
        <p:spPr>
          <a:xfrm>
            <a:off x="8082082" y="2786524"/>
            <a:ext cx="2439987" cy="215444"/>
          </a:xfrm>
          <a:prstGeom prst="rect">
            <a:avLst/>
          </a:prstGeom>
          <a:noFill/>
        </p:spPr>
        <p:txBody>
          <a:bodyPr wrap="square" lIns="0" tIns="0" rIns="0" bIns="0" rtlCol="0">
            <a:spAutoFit/>
          </a:bodyPr>
          <a:lstStyle/>
          <a:p>
            <a:pPr algn="l"/>
            <a:r>
              <a:rPr lang="en-US" sz="1400" b="1" dirty="0">
                <a:solidFill>
                  <a:schemeClr val="tx2"/>
                </a:solidFill>
              </a:rPr>
              <a:t>Secondary </a:t>
            </a:r>
            <a:r>
              <a:rPr lang="en-US" sz="1400" b="1" dirty="0" err="1">
                <a:solidFill>
                  <a:schemeClr val="tx2"/>
                </a:solidFill>
              </a:rPr>
              <a:t>colour</a:t>
            </a:r>
            <a:r>
              <a:rPr lang="en-US" sz="1400" b="1" dirty="0">
                <a:solidFill>
                  <a:schemeClr val="tx2"/>
                </a:solidFill>
              </a:rPr>
              <a:t> palette</a:t>
            </a:r>
          </a:p>
        </p:txBody>
      </p:sp>
      <p:sp>
        <p:nvSpPr>
          <p:cNvPr id="5" name="Rectangle 4">
            <a:extLst>
              <a:ext uri="{FF2B5EF4-FFF2-40B4-BE49-F238E27FC236}">
                <a16:creationId xmlns:a16="http://schemas.microsoft.com/office/drawing/2014/main" id="{CB58D3BE-3609-AA4D-BD87-F666DCF466DB}"/>
              </a:ext>
            </a:extLst>
          </p:cNvPr>
          <p:cNvSpPr/>
          <p:nvPr userDrawn="1"/>
        </p:nvSpPr>
        <p:spPr>
          <a:xfrm>
            <a:off x="6090857" y="1470025"/>
            <a:ext cx="1822202" cy="44069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A6F97A-7E5E-F945-BDB2-C4B67CC7E651}"/>
              </a:ext>
            </a:extLst>
          </p:cNvPr>
          <p:cNvSpPr txBox="1"/>
          <p:nvPr userDrawn="1"/>
        </p:nvSpPr>
        <p:spPr>
          <a:xfrm>
            <a:off x="8095769" y="3048050"/>
            <a:ext cx="3486631" cy="1077218"/>
          </a:xfrm>
          <a:prstGeom prst="rect">
            <a:avLst/>
          </a:prstGeom>
          <a:noFill/>
        </p:spPr>
        <p:txBody>
          <a:bodyPr wrap="square" lIns="0" tIns="0" rIns="0" bIns="0" rtlCol="0">
            <a:spAutoFit/>
          </a:bodyPr>
          <a:lstStyle/>
          <a:p>
            <a:pPr algn="l"/>
            <a:r>
              <a:rPr lang="en-US" sz="1400" dirty="0">
                <a:solidFill>
                  <a:schemeClr val="tx2"/>
                </a:solidFill>
              </a:rPr>
              <a:t>The secondary palette is then also used  when detailed elements require further  </a:t>
            </a:r>
            <a:r>
              <a:rPr lang="en-US" sz="1400" dirty="0" err="1">
                <a:solidFill>
                  <a:schemeClr val="tx2"/>
                </a:solidFill>
              </a:rPr>
              <a:t>colours</a:t>
            </a:r>
            <a:r>
              <a:rPr lang="en-US" sz="1400" dirty="0">
                <a:solidFill>
                  <a:schemeClr val="tx2"/>
                </a:solidFill>
              </a:rPr>
              <a:t>. Examples of this would be graphs, illustrations and to help </a:t>
            </a:r>
            <a:r>
              <a:rPr lang="en-US" sz="1400" dirty="0" err="1">
                <a:solidFill>
                  <a:schemeClr val="tx2"/>
                </a:solidFill>
              </a:rPr>
              <a:t>categorise</a:t>
            </a:r>
            <a:r>
              <a:rPr lang="en-US" sz="1400" dirty="0">
                <a:solidFill>
                  <a:schemeClr val="tx2"/>
                </a:solidFill>
              </a:rPr>
              <a:t> and structure in </a:t>
            </a:r>
            <a:r>
              <a:rPr lang="en-US" sz="1400" dirty="0" err="1">
                <a:solidFill>
                  <a:schemeClr val="tx2"/>
                </a:solidFill>
              </a:rPr>
              <a:t>powerpoint</a:t>
            </a:r>
            <a:r>
              <a:rPr lang="en-US" sz="1400" dirty="0">
                <a:solidFill>
                  <a:schemeClr val="tx2"/>
                </a:solidFill>
              </a:rPr>
              <a:t> slides. </a:t>
            </a:r>
          </a:p>
        </p:txBody>
      </p:sp>
      <p:sp>
        <p:nvSpPr>
          <p:cNvPr id="4" name="TextBox 3">
            <a:extLst>
              <a:ext uri="{FF2B5EF4-FFF2-40B4-BE49-F238E27FC236}">
                <a16:creationId xmlns:a16="http://schemas.microsoft.com/office/drawing/2014/main" id="{9D4C308A-B59F-0A46-B340-9EB932D82262}"/>
              </a:ext>
            </a:extLst>
          </p:cNvPr>
          <p:cNvSpPr txBox="1"/>
          <p:nvPr userDrawn="1"/>
        </p:nvSpPr>
        <p:spPr>
          <a:xfrm>
            <a:off x="8095769" y="5691989"/>
            <a:ext cx="2877031" cy="184666"/>
          </a:xfrm>
          <a:prstGeom prst="rect">
            <a:avLst/>
          </a:prstGeom>
          <a:noFill/>
        </p:spPr>
        <p:txBody>
          <a:bodyPr wrap="square" lIns="0" tIns="0" rIns="0" bIns="0" rtlCol="0">
            <a:spAutoFit/>
          </a:bodyPr>
          <a:lstStyle/>
          <a:p>
            <a:pPr algn="l"/>
            <a:r>
              <a:rPr lang="en-US" sz="1200" i="1" dirty="0">
                <a:solidFill>
                  <a:schemeClr val="tx2"/>
                </a:solidFill>
              </a:rPr>
              <a:t>Further details on the brand guidelines</a:t>
            </a:r>
          </a:p>
        </p:txBody>
      </p:sp>
    </p:spTree>
    <p:extLst>
      <p:ext uri="{BB962C8B-B14F-4D97-AF65-F5344CB8AC3E}">
        <p14:creationId xmlns:p14="http://schemas.microsoft.com/office/powerpoint/2010/main" val="40443946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acts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24AB0E-67F9-4699-A062-C1A04E211DBF}"/>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861EC23E-2FB0-4A77-8864-88A3B6A0B27D}"/>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7" name="Line 11">
            <a:extLst>
              <a:ext uri="{FF2B5EF4-FFF2-40B4-BE49-F238E27FC236}">
                <a16:creationId xmlns:a16="http://schemas.microsoft.com/office/drawing/2014/main" id="{70F26CB7-AEE0-A44C-8CD9-744749A855D5}"/>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5" name="Text Placeholder 4">
            <a:extLst>
              <a:ext uri="{FF2B5EF4-FFF2-40B4-BE49-F238E27FC236}">
                <a16:creationId xmlns:a16="http://schemas.microsoft.com/office/drawing/2014/main" id="{377DD815-E621-B74B-A9D5-2ACDFD66988D}"/>
              </a:ext>
            </a:extLst>
          </p:cNvPr>
          <p:cNvSpPr>
            <a:spLocks noGrp="1"/>
          </p:cNvSpPr>
          <p:nvPr>
            <p:ph type="body" sz="quarter" idx="14" hasCustomPrompt="1"/>
          </p:nvPr>
        </p:nvSpPr>
        <p:spPr>
          <a:xfrm>
            <a:off x="1312135" y="2042811"/>
            <a:ext cx="3107421" cy="247649"/>
          </a:xfrm>
        </p:spPr>
        <p:txBody>
          <a:bodyPr/>
          <a:lstStyle>
            <a:lvl1pPr>
              <a:defRPr sz="1800"/>
            </a:lvl1pPr>
          </a:lstStyle>
          <a:p>
            <a:pPr lvl="0"/>
            <a:r>
              <a:rPr lang="en-US" dirty="0"/>
              <a:t>Name Surname</a:t>
            </a:r>
          </a:p>
        </p:txBody>
      </p:sp>
      <p:sp>
        <p:nvSpPr>
          <p:cNvPr id="9" name="Text Placeholder 4">
            <a:extLst>
              <a:ext uri="{FF2B5EF4-FFF2-40B4-BE49-F238E27FC236}">
                <a16:creationId xmlns:a16="http://schemas.microsoft.com/office/drawing/2014/main" id="{334BD61C-1273-364F-B163-8A0F5CC1B2F8}"/>
              </a:ext>
            </a:extLst>
          </p:cNvPr>
          <p:cNvSpPr>
            <a:spLocks noGrp="1"/>
          </p:cNvSpPr>
          <p:nvPr>
            <p:ph type="body" sz="quarter" idx="15" hasCustomPrompt="1"/>
          </p:nvPr>
        </p:nvSpPr>
        <p:spPr>
          <a:xfrm>
            <a:off x="1312135" y="2352254"/>
            <a:ext cx="3107421" cy="203196"/>
          </a:xfrm>
        </p:spPr>
        <p:txBody>
          <a:bodyPr/>
          <a:lstStyle>
            <a:lvl1pPr>
              <a:defRPr sz="1600" b="0"/>
            </a:lvl1pPr>
          </a:lstStyle>
          <a:p>
            <a:pPr lvl="0"/>
            <a:r>
              <a:rPr lang="en-US" dirty="0"/>
              <a:t>Title</a:t>
            </a:r>
          </a:p>
        </p:txBody>
      </p:sp>
      <p:sp>
        <p:nvSpPr>
          <p:cNvPr id="12" name="Text Placeholder 4">
            <a:extLst>
              <a:ext uri="{FF2B5EF4-FFF2-40B4-BE49-F238E27FC236}">
                <a16:creationId xmlns:a16="http://schemas.microsoft.com/office/drawing/2014/main" id="{0B3EE8C1-FF46-AD4B-83EE-0FE8A573D3CD}"/>
              </a:ext>
            </a:extLst>
          </p:cNvPr>
          <p:cNvSpPr>
            <a:spLocks noGrp="1"/>
          </p:cNvSpPr>
          <p:nvPr>
            <p:ph type="body" sz="quarter" idx="18" hasCustomPrompt="1"/>
          </p:nvPr>
        </p:nvSpPr>
        <p:spPr>
          <a:xfrm>
            <a:off x="1311365" y="2950053"/>
            <a:ext cx="3108240" cy="232280"/>
          </a:xfrm>
        </p:spPr>
        <p:txBody>
          <a:bodyPr/>
          <a:lstStyle>
            <a:lvl1pPr>
              <a:defRPr sz="1600" b="0"/>
            </a:lvl1pPr>
          </a:lstStyle>
          <a:p>
            <a:pPr lvl="0"/>
            <a:r>
              <a:rPr lang="en-US" dirty="0"/>
              <a:t>T:</a:t>
            </a:r>
          </a:p>
        </p:txBody>
      </p:sp>
      <p:sp>
        <p:nvSpPr>
          <p:cNvPr id="20" name="Text Placeholder 4">
            <a:extLst>
              <a:ext uri="{FF2B5EF4-FFF2-40B4-BE49-F238E27FC236}">
                <a16:creationId xmlns:a16="http://schemas.microsoft.com/office/drawing/2014/main" id="{04FF630B-0846-5540-8A9F-F954B8DC0B18}"/>
              </a:ext>
            </a:extLst>
          </p:cNvPr>
          <p:cNvSpPr>
            <a:spLocks noGrp="1"/>
          </p:cNvSpPr>
          <p:nvPr>
            <p:ph type="body" sz="quarter" idx="23" hasCustomPrompt="1"/>
          </p:nvPr>
        </p:nvSpPr>
        <p:spPr>
          <a:xfrm>
            <a:off x="1311365" y="3818907"/>
            <a:ext cx="3108240" cy="1732869"/>
          </a:xfrm>
        </p:spPr>
        <p:txBody>
          <a:bodyPr/>
          <a:lstStyle>
            <a:lvl1pPr>
              <a:defRPr sz="1400" b="0"/>
            </a:lvl1pPr>
          </a:lstStyle>
          <a:p>
            <a:pPr lvl="0"/>
            <a:r>
              <a:rPr lang="en-US" dirty="0" err="1"/>
              <a:t>Addres</a:t>
            </a:r>
            <a:endParaRPr lang="en-US" dirty="0"/>
          </a:p>
        </p:txBody>
      </p:sp>
      <p:sp>
        <p:nvSpPr>
          <p:cNvPr id="31" name="Text Placeholder 4">
            <a:extLst>
              <a:ext uri="{FF2B5EF4-FFF2-40B4-BE49-F238E27FC236}">
                <a16:creationId xmlns:a16="http://schemas.microsoft.com/office/drawing/2014/main" id="{87CCE618-7CC4-D642-A44A-F8431A8DC184}"/>
              </a:ext>
            </a:extLst>
          </p:cNvPr>
          <p:cNvSpPr>
            <a:spLocks noGrp="1"/>
          </p:cNvSpPr>
          <p:nvPr>
            <p:ph type="body" sz="quarter" idx="24" hasCustomPrompt="1"/>
          </p:nvPr>
        </p:nvSpPr>
        <p:spPr>
          <a:xfrm>
            <a:off x="1311365" y="3219685"/>
            <a:ext cx="3108240" cy="232280"/>
          </a:xfrm>
        </p:spPr>
        <p:txBody>
          <a:bodyPr/>
          <a:lstStyle>
            <a:lvl1pPr>
              <a:defRPr sz="1600" b="0"/>
            </a:lvl1pPr>
          </a:lstStyle>
          <a:p>
            <a:pPr lvl="0"/>
            <a:r>
              <a:rPr lang="en-US" dirty="0"/>
              <a:t>E:</a:t>
            </a:r>
          </a:p>
        </p:txBody>
      </p:sp>
      <p:cxnSp>
        <p:nvCxnSpPr>
          <p:cNvPr id="32" name="Straight Connector 31">
            <a:extLst>
              <a:ext uri="{FF2B5EF4-FFF2-40B4-BE49-F238E27FC236}">
                <a16:creationId xmlns:a16="http://schemas.microsoft.com/office/drawing/2014/main" id="{8B2D9CE8-0222-0C49-9F40-AC8ED770922F}"/>
              </a:ext>
            </a:extLst>
          </p:cNvPr>
          <p:cNvCxnSpPr>
            <a:cxnSpLocks/>
          </p:cNvCxnSpPr>
          <p:nvPr userDrawn="1"/>
        </p:nvCxnSpPr>
        <p:spPr>
          <a:xfrm>
            <a:off x="1112637" y="2097088"/>
            <a:ext cx="0" cy="2801937"/>
          </a:xfrm>
          <a:prstGeom prst="line">
            <a:avLst/>
          </a:prstGeom>
          <a:ln w="34925">
            <a:solidFill>
              <a:schemeClr val="bg2"/>
            </a:solidFill>
          </a:ln>
        </p:spPr>
        <p:style>
          <a:lnRef idx="2">
            <a:schemeClr val="accent1"/>
          </a:lnRef>
          <a:fillRef idx="0">
            <a:schemeClr val="accent1"/>
          </a:fillRef>
          <a:effectRef idx="1">
            <a:schemeClr val="accent1"/>
          </a:effectRef>
          <a:fontRef idx="minor">
            <a:schemeClr val="tx1"/>
          </a:fontRef>
        </p:style>
      </p:cxnSp>
      <p:sp>
        <p:nvSpPr>
          <p:cNvPr id="35" name="Text Placeholder 4">
            <a:extLst>
              <a:ext uri="{FF2B5EF4-FFF2-40B4-BE49-F238E27FC236}">
                <a16:creationId xmlns:a16="http://schemas.microsoft.com/office/drawing/2014/main" id="{6DA95F0E-3A82-9045-B3EA-0778257A57D0}"/>
              </a:ext>
            </a:extLst>
          </p:cNvPr>
          <p:cNvSpPr>
            <a:spLocks noGrp="1"/>
          </p:cNvSpPr>
          <p:nvPr>
            <p:ph type="body" sz="quarter" idx="25" hasCustomPrompt="1"/>
          </p:nvPr>
        </p:nvSpPr>
        <p:spPr>
          <a:xfrm>
            <a:off x="4711828" y="2042811"/>
            <a:ext cx="3107421" cy="247649"/>
          </a:xfrm>
        </p:spPr>
        <p:txBody>
          <a:bodyPr/>
          <a:lstStyle>
            <a:lvl1pPr>
              <a:defRPr sz="1800"/>
            </a:lvl1pPr>
          </a:lstStyle>
          <a:p>
            <a:pPr lvl="0"/>
            <a:r>
              <a:rPr lang="en-US" dirty="0"/>
              <a:t>Name Surname</a:t>
            </a:r>
          </a:p>
        </p:txBody>
      </p:sp>
      <p:sp>
        <p:nvSpPr>
          <p:cNvPr id="36" name="Text Placeholder 4">
            <a:extLst>
              <a:ext uri="{FF2B5EF4-FFF2-40B4-BE49-F238E27FC236}">
                <a16:creationId xmlns:a16="http://schemas.microsoft.com/office/drawing/2014/main" id="{2EAF3AEA-AB66-8E4A-8A1F-BB3141F7BA73}"/>
              </a:ext>
            </a:extLst>
          </p:cNvPr>
          <p:cNvSpPr>
            <a:spLocks noGrp="1"/>
          </p:cNvSpPr>
          <p:nvPr>
            <p:ph type="body" sz="quarter" idx="26" hasCustomPrompt="1"/>
          </p:nvPr>
        </p:nvSpPr>
        <p:spPr>
          <a:xfrm>
            <a:off x="4711828" y="2352254"/>
            <a:ext cx="3107421" cy="203196"/>
          </a:xfrm>
        </p:spPr>
        <p:txBody>
          <a:bodyPr/>
          <a:lstStyle>
            <a:lvl1pPr>
              <a:defRPr sz="1600" b="0"/>
            </a:lvl1pPr>
          </a:lstStyle>
          <a:p>
            <a:pPr lvl="0"/>
            <a:r>
              <a:rPr lang="en-US" dirty="0"/>
              <a:t>Title</a:t>
            </a:r>
          </a:p>
        </p:txBody>
      </p:sp>
      <p:sp>
        <p:nvSpPr>
          <p:cNvPr id="37" name="Text Placeholder 4">
            <a:extLst>
              <a:ext uri="{FF2B5EF4-FFF2-40B4-BE49-F238E27FC236}">
                <a16:creationId xmlns:a16="http://schemas.microsoft.com/office/drawing/2014/main" id="{8F96F2EF-CA79-C342-9855-6D2E5A7E7365}"/>
              </a:ext>
            </a:extLst>
          </p:cNvPr>
          <p:cNvSpPr>
            <a:spLocks noGrp="1"/>
          </p:cNvSpPr>
          <p:nvPr>
            <p:ph type="body" sz="quarter" idx="27" hasCustomPrompt="1"/>
          </p:nvPr>
        </p:nvSpPr>
        <p:spPr>
          <a:xfrm>
            <a:off x="4711058" y="2950053"/>
            <a:ext cx="3108240" cy="232280"/>
          </a:xfrm>
        </p:spPr>
        <p:txBody>
          <a:bodyPr/>
          <a:lstStyle>
            <a:lvl1pPr>
              <a:defRPr sz="1600" b="0"/>
            </a:lvl1pPr>
          </a:lstStyle>
          <a:p>
            <a:pPr lvl="0"/>
            <a:r>
              <a:rPr lang="en-US" dirty="0"/>
              <a:t>T:</a:t>
            </a:r>
          </a:p>
        </p:txBody>
      </p:sp>
      <p:sp>
        <p:nvSpPr>
          <p:cNvPr id="38" name="Text Placeholder 4">
            <a:extLst>
              <a:ext uri="{FF2B5EF4-FFF2-40B4-BE49-F238E27FC236}">
                <a16:creationId xmlns:a16="http://schemas.microsoft.com/office/drawing/2014/main" id="{332EFA55-7DB6-9245-8499-A5CFDE46B022}"/>
              </a:ext>
            </a:extLst>
          </p:cNvPr>
          <p:cNvSpPr>
            <a:spLocks noGrp="1"/>
          </p:cNvSpPr>
          <p:nvPr>
            <p:ph type="body" sz="quarter" idx="28" hasCustomPrompt="1"/>
          </p:nvPr>
        </p:nvSpPr>
        <p:spPr>
          <a:xfrm>
            <a:off x="4711058" y="3818907"/>
            <a:ext cx="3108240" cy="1732869"/>
          </a:xfrm>
        </p:spPr>
        <p:txBody>
          <a:bodyPr/>
          <a:lstStyle>
            <a:lvl1pPr>
              <a:defRPr sz="1400" b="0"/>
            </a:lvl1pPr>
          </a:lstStyle>
          <a:p>
            <a:pPr lvl="0"/>
            <a:r>
              <a:rPr lang="en-US" dirty="0" err="1"/>
              <a:t>Addres</a:t>
            </a:r>
            <a:endParaRPr lang="en-US" dirty="0"/>
          </a:p>
        </p:txBody>
      </p:sp>
      <p:sp>
        <p:nvSpPr>
          <p:cNvPr id="39" name="Text Placeholder 4">
            <a:extLst>
              <a:ext uri="{FF2B5EF4-FFF2-40B4-BE49-F238E27FC236}">
                <a16:creationId xmlns:a16="http://schemas.microsoft.com/office/drawing/2014/main" id="{E126F8DE-86F4-634D-9FEC-725FC736BCA7}"/>
              </a:ext>
            </a:extLst>
          </p:cNvPr>
          <p:cNvSpPr>
            <a:spLocks noGrp="1"/>
          </p:cNvSpPr>
          <p:nvPr>
            <p:ph type="body" sz="quarter" idx="29" hasCustomPrompt="1"/>
          </p:nvPr>
        </p:nvSpPr>
        <p:spPr>
          <a:xfrm>
            <a:off x="4711058" y="3219685"/>
            <a:ext cx="3108240" cy="232280"/>
          </a:xfrm>
        </p:spPr>
        <p:txBody>
          <a:bodyPr/>
          <a:lstStyle>
            <a:lvl1pPr>
              <a:defRPr sz="1600" b="0"/>
            </a:lvl1pPr>
          </a:lstStyle>
          <a:p>
            <a:pPr lvl="0"/>
            <a:r>
              <a:rPr lang="en-US" dirty="0"/>
              <a:t>E:</a:t>
            </a:r>
          </a:p>
        </p:txBody>
      </p:sp>
      <p:cxnSp>
        <p:nvCxnSpPr>
          <p:cNvPr id="40" name="Straight Connector 39">
            <a:extLst>
              <a:ext uri="{FF2B5EF4-FFF2-40B4-BE49-F238E27FC236}">
                <a16:creationId xmlns:a16="http://schemas.microsoft.com/office/drawing/2014/main" id="{D6A8FA70-0CC6-3A4A-A1AD-B0A899FE0C93}"/>
              </a:ext>
            </a:extLst>
          </p:cNvPr>
          <p:cNvCxnSpPr>
            <a:cxnSpLocks/>
          </p:cNvCxnSpPr>
          <p:nvPr userDrawn="1"/>
        </p:nvCxnSpPr>
        <p:spPr>
          <a:xfrm>
            <a:off x="4512330" y="2097088"/>
            <a:ext cx="0" cy="2801937"/>
          </a:xfrm>
          <a:prstGeom prst="line">
            <a:avLst/>
          </a:prstGeom>
          <a:ln w="34925">
            <a:solidFill>
              <a:schemeClr val="bg2"/>
            </a:solidFill>
          </a:ln>
        </p:spPr>
        <p:style>
          <a:lnRef idx="2">
            <a:schemeClr val="accent1"/>
          </a:lnRef>
          <a:fillRef idx="0">
            <a:schemeClr val="accent1"/>
          </a:fillRef>
          <a:effectRef idx="1">
            <a:schemeClr val="accent1"/>
          </a:effectRef>
          <a:fontRef idx="minor">
            <a:schemeClr val="tx1"/>
          </a:fontRef>
        </p:style>
      </p:cxnSp>
      <p:sp>
        <p:nvSpPr>
          <p:cNvPr id="41" name="Text Placeholder 4">
            <a:extLst>
              <a:ext uri="{FF2B5EF4-FFF2-40B4-BE49-F238E27FC236}">
                <a16:creationId xmlns:a16="http://schemas.microsoft.com/office/drawing/2014/main" id="{A3426006-416F-5745-BB75-B2FEC96F84E8}"/>
              </a:ext>
            </a:extLst>
          </p:cNvPr>
          <p:cNvSpPr>
            <a:spLocks noGrp="1"/>
          </p:cNvSpPr>
          <p:nvPr>
            <p:ph type="body" sz="quarter" idx="30" hasCustomPrompt="1"/>
          </p:nvPr>
        </p:nvSpPr>
        <p:spPr>
          <a:xfrm>
            <a:off x="8158413" y="2042811"/>
            <a:ext cx="3107421" cy="247649"/>
          </a:xfrm>
        </p:spPr>
        <p:txBody>
          <a:bodyPr/>
          <a:lstStyle>
            <a:lvl1pPr>
              <a:defRPr sz="1800"/>
            </a:lvl1pPr>
          </a:lstStyle>
          <a:p>
            <a:pPr lvl="0"/>
            <a:r>
              <a:rPr lang="en-US" dirty="0"/>
              <a:t>Name Surname</a:t>
            </a:r>
          </a:p>
        </p:txBody>
      </p:sp>
      <p:sp>
        <p:nvSpPr>
          <p:cNvPr id="42" name="Text Placeholder 4">
            <a:extLst>
              <a:ext uri="{FF2B5EF4-FFF2-40B4-BE49-F238E27FC236}">
                <a16:creationId xmlns:a16="http://schemas.microsoft.com/office/drawing/2014/main" id="{9ED8DC4F-EF26-984D-B4A3-DAD742F4C719}"/>
              </a:ext>
            </a:extLst>
          </p:cNvPr>
          <p:cNvSpPr>
            <a:spLocks noGrp="1"/>
          </p:cNvSpPr>
          <p:nvPr>
            <p:ph type="body" sz="quarter" idx="31" hasCustomPrompt="1"/>
          </p:nvPr>
        </p:nvSpPr>
        <p:spPr>
          <a:xfrm>
            <a:off x="8158413" y="2352254"/>
            <a:ext cx="3107421" cy="203196"/>
          </a:xfrm>
        </p:spPr>
        <p:txBody>
          <a:bodyPr/>
          <a:lstStyle>
            <a:lvl1pPr>
              <a:defRPr sz="1600" b="0"/>
            </a:lvl1pPr>
          </a:lstStyle>
          <a:p>
            <a:pPr lvl="0"/>
            <a:r>
              <a:rPr lang="en-US" dirty="0"/>
              <a:t>Title</a:t>
            </a:r>
          </a:p>
        </p:txBody>
      </p:sp>
      <p:sp>
        <p:nvSpPr>
          <p:cNvPr id="43" name="Text Placeholder 4">
            <a:extLst>
              <a:ext uri="{FF2B5EF4-FFF2-40B4-BE49-F238E27FC236}">
                <a16:creationId xmlns:a16="http://schemas.microsoft.com/office/drawing/2014/main" id="{8E806C53-B08D-094C-8233-3DCC35146CD5}"/>
              </a:ext>
            </a:extLst>
          </p:cNvPr>
          <p:cNvSpPr>
            <a:spLocks noGrp="1"/>
          </p:cNvSpPr>
          <p:nvPr>
            <p:ph type="body" sz="quarter" idx="32" hasCustomPrompt="1"/>
          </p:nvPr>
        </p:nvSpPr>
        <p:spPr>
          <a:xfrm>
            <a:off x="8157643" y="2950053"/>
            <a:ext cx="3108240" cy="232280"/>
          </a:xfrm>
        </p:spPr>
        <p:txBody>
          <a:bodyPr/>
          <a:lstStyle>
            <a:lvl1pPr>
              <a:defRPr sz="1600" b="0"/>
            </a:lvl1pPr>
          </a:lstStyle>
          <a:p>
            <a:pPr lvl="0"/>
            <a:r>
              <a:rPr lang="en-US" dirty="0"/>
              <a:t>T:</a:t>
            </a:r>
          </a:p>
        </p:txBody>
      </p:sp>
      <p:sp>
        <p:nvSpPr>
          <p:cNvPr id="44" name="Text Placeholder 4">
            <a:extLst>
              <a:ext uri="{FF2B5EF4-FFF2-40B4-BE49-F238E27FC236}">
                <a16:creationId xmlns:a16="http://schemas.microsoft.com/office/drawing/2014/main" id="{F4BD044F-BB71-6E47-8BD5-6133920560F3}"/>
              </a:ext>
            </a:extLst>
          </p:cNvPr>
          <p:cNvSpPr>
            <a:spLocks noGrp="1"/>
          </p:cNvSpPr>
          <p:nvPr>
            <p:ph type="body" sz="quarter" idx="33" hasCustomPrompt="1"/>
          </p:nvPr>
        </p:nvSpPr>
        <p:spPr>
          <a:xfrm>
            <a:off x="8157643" y="3818907"/>
            <a:ext cx="3108240" cy="1732869"/>
          </a:xfrm>
        </p:spPr>
        <p:txBody>
          <a:bodyPr/>
          <a:lstStyle>
            <a:lvl1pPr>
              <a:defRPr sz="1400" b="0"/>
            </a:lvl1pPr>
          </a:lstStyle>
          <a:p>
            <a:pPr lvl="0"/>
            <a:r>
              <a:rPr lang="en-US" dirty="0" err="1"/>
              <a:t>Addres</a:t>
            </a:r>
            <a:endParaRPr lang="en-US" dirty="0"/>
          </a:p>
        </p:txBody>
      </p:sp>
      <p:sp>
        <p:nvSpPr>
          <p:cNvPr id="45" name="Text Placeholder 4">
            <a:extLst>
              <a:ext uri="{FF2B5EF4-FFF2-40B4-BE49-F238E27FC236}">
                <a16:creationId xmlns:a16="http://schemas.microsoft.com/office/drawing/2014/main" id="{6165988C-31B6-FD4F-A18E-72D734EA14E5}"/>
              </a:ext>
            </a:extLst>
          </p:cNvPr>
          <p:cNvSpPr>
            <a:spLocks noGrp="1"/>
          </p:cNvSpPr>
          <p:nvPr>
            <p:ph type="body" sz="quarter" idx="34" hasCustomPrompt="1"/>
          </p:nvPr>
        </p:nvSpPr>
        <p:spPr>
          <a:xfrm>
            <a:off x="8157643" y="3219685"/>
            <a:ext cx="3108240" cy="232280"/>
          </a:xfrm>
        </p:spPr>
        <p:txBody>
          <a:bodyPr/>
          <a:lstStyle>
            <a:lvl1pPr>
              <a:defRPr sz="1600" b="0"/>
            </a:lvl1pPr>
          </a:lstStyle>
          <a:p>
            <a:pPr lvl="0"/>
            <a:r>
              <a:rPr lang="en-US" dirty="0"/>
              <a:t>E:</a:t>
            </a:r>
          </a:p>
        </p:txBody>
      </p:sp>
      <p:cxnSp>
        <p:nvCxnSpPr>
          <p:cNvPr id="46" name="Straight Connector 45">
            <a:extLst>
              <a:ext uri="{FF2B5EF4-FFF2-40B4-BE49-F238E27FC236}">
                <a16:creationId xmlns:a16="http://schemas.microsoft.com/office/drawing/2014/main" id="{DEF942CC-A800-104D-81C1-C6AABF1DD648}"/>
              </a:ext>
            </a:extLst>
          </p:cNvPr>
          <p:cNvCxnSpPr>
            <a:cxnSpLocks/>
          </p:cNvCxnSpPr>
          <p:nvPr userDrawn="1"/>
        </p:nvCxnSpPr>
        <p:spPr>
          <a:xfrm>
            <a:off x="7958915" y="2097088"/>
            <a:ext cx="0" cy="2801937"/>
          </a:xfrm>
          <a:prstGeom prst="line">
            <a:avLst/>
          </a:prstGeom>
          <a:ln w="34925">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041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Team_1 row_Whi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2292D-BC92-4AA1-B355-5E043E3D1199}"/>
              </a:ext>
            </a:extLst>
          </p:cNvPr>
          <p:cNvSpPr>
            <a:spLocks noGrp="1"/>
          </p:cNvSpPr>
          <p:nvPr>
            <p:ph type="title"/>
          </p:nvPr>
        </p:nvSpPr>
        <p:spPr>
          <a:xfrm>
            <a:off x="807269" y="296861"/>
            <a:ext cx="10580059" cy="755904"/>
          </a:xfrm>
        </p:spPr>
        <p:txBody>
          <a:bodyPr/>
          <a:lstStyle/>
          <a:p>
            <a:r>
              <a:rPr lang="en-US" dirty="0"/>
              <a:t>Click to edit Master title style</a:t>
            </a:r>
            <a:endParaRPr lang="en-GB" dirty="0"/>
          </a:p>
        </p:txBody>
      </p:sp>
      <p:sp>
        <p:nvSpPr>
          <p:cNvPr id="10" name="Line 11">
            <a:extLst>
              <a:ext uri="{FF2B5EF4-FFF2-40B4-BE49-F238E27FC236}">
                <a16:creationId xmlns:a16="http://schemas.microsoft.com/office/drawing/2014/main" id="{2B9EEF14-C757-4CF8-B62A-0684DCD94BD8}"/>
              </a:ext>
            </a:extLst>
          </p:cNvPr>
          <p:cNvSpPr>
            <a:spLocks noChangeShapeType="1"/>
          </p:cNvSpPr>
          <p:nvPr userDrawn="1"/>
        </p:nvSpPr>
        <p:spPr bwMode="auto">
          <a:xfrm>
            <a:off x="614363" y="0"/>
            <a:ext cx="0" cy="984250"/>
          </a:xfrm>
          <a:prstGeom prst="line">
            <a:avLst/>
          </a:prstGeom>
          <a:noFill/>
          <a:ln w="349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Footer Placeholder 2">
            <a:extLst>
              <a:ext uri="{FF2B5EF4-FFF2-40B4-BE49-F238E27FC236}">
                <a16:creationId xmlns:a16="http://schemas.microsoft.com/office/drawing/2014/main" id="{FADC0E5D-28F7-4DB6-88AD-B3BACEB7CD62}"/>
              </a:ext>
            </a:extLst>
          </p:cNvPr>
          <p:cNvSpPr>
            <a:spLocks noGrp="1"/>
          </p:cNvSpPr>
          <p:nvPr>
            <p:ph type="ftr" sz="quarter" idx="11"/>
          </p:nvPr>
        </p:nvSpPr>
        <p:spPr/>
        <p:txBody>
          <a:bodyPr/>
          <a:lstStyle>
            <a:lvl1pPr>
              <a:defRPr/>
            </a:lvl1pPr>
          </a:lstStyle>
          <a:p>
            <a:r>
              <a:rPr lang="en-GB"/>
              <a:t>Confidential</a:t>
            </a:r>
            <a:endParaRPr lang="en-GB" dirty="0"/>
          </a:p>
        </p:txBody>
      </p:sp>
      <p:sp>
        <p:nvSpPr>
          <p:cNvPr id="4" name="Slide Number Placeholder 3">
            <a:extLst>
              <a:ext uri="{FF2B5EF4-FFF2-40B4-BE49-F238E27FC236}">
                <a16:creationId xmlns:a16="http://schemas.microsoft.com/office/drawing/2014/main" id="{F2D86D9D-E18F-4DC8-BFAE-48153F28A913}"/>
              </a:ext>
            </a:extLst>
          </p:cNvPr>
          <p:cNvSpPr>
            <a:spLocks noGrp="1"/>
          </p:cNvSpPr>
          <p:nvPr>
            <p:ph type="sldNum" sz="quarter" idx="12"/>
          </p:nvPr>
        </p:nvSpPr>
        <p:spPr/>
        <p:txBody>
          <a:bodyPr/>
          <a:lstStyle/>
          <a:p>
            <a:fld id="{043C2FB7-9533-4568-9B8F-F5133F6949BD}" type="slidenum">
              <a:rPr lang="en-GB" smtClean="0"/>
              <a:pPr/>
              <a:t>‹#›</a:t>
            </a:fld>
            <a:endParaRPr lang="en-GB" dirty="0"/>
          </a:p>
        </p:txBody>
      </p:sp>
      <p:sp>
        <p:nvSpPr>
          <p:cNvPr id="7" name="Text Placeholder 2">
            <a:extLst>
              <a:ext uri="{FF2B5EF4-FFF2-40B4-BE49-F238E27FC236}">
                <a16:creationId xmlns:a16="http://schemas.microsoft.com/office/drawing/2014/main" id="{A527EBB0-62C4-4C03-B7F1-A13AD92C904B}"/>
              </a:ext>
            </a:extLst>
          </p:cNvPr>
          <p:cNvSpPr>
            <a:spLocks noGrp="1"/>
          </p:cNvSpPr>
          <p:nvPr>
            <p:ph type="body" idx="13" hasCustomPrompt="1"/>
          </p:nvPr>
        </p:nvSpPr>
        <p:spPr>
          <a:xfrm>
            <a:off x="807268" y="1092092"/>
            <a:ext cx="10580060"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27" name="Picture Placeholder 4">
            <a:extLst>
              <a:ext uri="{FF2B5EF4-FFF2-40B4-BE49-F238E27FC236}">
                <a16:creationId xmlns:a16="http://schemas.microsoft.com/office/drawing/2014/main" id="{E066600E-939A-CB48-9115-9D8DCA1AB94E}"/>
              </a:ext>
            </a:extLst>
          </p:cNvPr>
          <p:cNvSpPr>
            <a:spLocks noGrp="1"/>
          </p:cNvSpPr>
          <p:nvPr>
            <p:ph type="pic" sz="quarter" idx="24"/>
          </p:nvPr>
        </p:nvSpPr>
        <p:spPr>
          <a:xfrm>
            <a:off x="847022" y="1700212"/>
            <a:ext cx="2299581" cy="1238251"/>
          </a:xfrm>
          <a:ln>
            <a:noFill/>
          </a:ln>
        </p:spPr>
        <p:txBody>
          <a:bodyPr/>
          <a:lstStyle/>
          <a:p>
            <a:endParaRPr lang="en-US" dirty="0"/>
          </a:p>
        </p:txBody>
      </p:sp>
      <p:sp>
        <p:nvSpPr>
          <p:cNvPr id="29" name="Line 11">
            <a:extLst>
              <a:ext uri="{FF2B5EF4-FFF2-40B4-BE49-F238E27FC236}">
                <a16:creationId xmlns:a16="http://schemas.microsoft.com/office/drawing/2014/main" id="{E3603901-88B3-6D41-91E3-78471E3AA733}"/>
              </a:ext>
            </a:extLst>
          </p:cNvPr>
          <p:cNvSpPr>
            <a:spLocks noChangeShapeType="1"/>
          </p:cNvSpPr>
          <p:nvPr userDrawn="1"/>
        </p:nvSpPr>
        <p:spPr bwMode="auto">
          <a:xfrm>
            <a:off x="804863"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Text Placeholder 7">
            <a:extLst>
              <a:ext uri="{FF2B5EF4-FFF2-40B4-BE49-F238E27FC236}">
                <a16:creationId xmlns:a16="http://schemas.microsoft.com/office/drawing/2014/main" id="{E6A98B71-B551-8946-A3A9-E65F4E31D3C3}"/>
              </a:ext>
            </a:extLst>
          </p:cNvPr>
          <p:cNvSpPr>
            <a:spLocks noGrp="1"/>
          </p:cNvSpPr>
          <p:nvPr>
            <p:ph type="body" sz="quarter" idx="25"/>
          </p:nvPr>
        </p:nvSpPr>
        <p:spPr>
          <a:xfrm>
            <a:off x="847022" y="3024305"/>
            <a:ext cx="2299575"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40" name="Picture Placeholder 4">
            <a:extLst>
              <a:ext uri="{FF2B5EF4-FFF2-40B4-BE49-F238E27FC236}">
                <a16:creationId xmlns:a16="http://schemas.microsoft.com/office/drawing/2014/main" id="{C365E4FB-00BD-B543-8668-906C4EBC1574}"/>
              </a:ext>
            </a:extLst>
          </p:cNvPr>
          <p:cNvSpPr>
            <a:spLocks noGrp="1"/>
          </p:cNvSpPr>
          <p:nvPr>
            <p:ph type="pic" sz="quarter" idx="26"/>
          </p:nvPr>
        </p:nvSpPr>
        <p:spPr>
          <a:xfrm>
            <a:off x="3565593" y="1700212"/>
            <a:ext cx="2196216" cy="1238251"/>
          </a:xfrm>
          <a:ln>
            <a:noFill/>
          </a:ln>
        </p:spPr>
        <p:txBody>
          <a:bodyPr/>
          <a:lstStyle/>
          <a:p>
            <a:endParaRPr lang="en-US"/>
          </a:p>
        </p:txBody>
      </p:sp>
      <p:sp>
        <p:nvSpPr>
          <p:cNvPr id="42" name="Text Placeholder 7">
            <a:extLst>
              <a:ext uri="{FF2B5EF4-FFF2-40B4-BE49-F238E27FC236}">
                <a16:creationId xmlns:a16="http://schemas.microsoft.com/office/drawing/2014/main" id="{682D7E17-5CD1-3D4C-BA72-F233B6FB01BD}"/>
              </a:ext>
            </a:extLst>
          </p:cNvPr>
          <p:cNvSpPr>
            <a:spLocks noGrp="1"/>
          </p:cNvSpPr>
          <p:nvPr>
            <p:ph type="body" sz="quarter" idx="27"/>
          </p:nvPr>
        </p:nvSpPr>
        <p:spPr>
          <a:xfrm>
            <a:off x="3564761" y="3024306"/>
            <a:ext cx="2196207" cy="588670"/>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43" name="Picture Placeholder 4">
            <a:extLst>
              <a:ext uri="{FF2B5EF4-FFF2-40B4-BE49-F238E27FC236}">
                <a16:creationId xmlns:a16="http://schemas.microsoft.com/office/drawing/2014/main" id="{149E4D09-3A7A-3B41-910D-A63B2230823A}"/>
              </a:ext>
            </a:extLst>
          </p:cNvPr>
          <p:cNvSpPr>
            <a:spLocks noGrp="1"/>
          </p:cNvSpPr>
          <p:nvPr>
            <p:ph type="pic" sz="quarter" idx="28"/>
          </p:nvPr>
        </p:nvSpPr>
        <p:spPr>
          <a:xfrm>
            <a:off x="6180799" y="1700212"/>
            <a:ext cx="2196216" cy="1238251"/>
          </a:xfrm>
          <a:ln>
            <a:noFill/>
          </a:ln>
        </p:spPr>
        <p:txBody>
          <a:bodyPr/>
          <a:lstStyle/>
          <a:p>
            <a:endParaRPr lang="en-US" dirty="0"/>
          </a:p>
        </p:txBody>
      </p:sp>
      <p:sp>
        <p:nvSpPr>
          <p:cNvPr id="45" name="Text Placeholder 7">
            <a:extLst>
              <a:ext uri="{FF2B5EF4-FFF2-40B4-BE49-F238E27FC236}">
                <a16:creationId xmlns:a16="http://schemas.microsoft.com/office/drawing/2014/main" id="{C77FD0B3-3E1F-174E-AF73-8E99C37B22BA}"/>
              </a:ext>
            </a:extLst>
          </p:cNvPr>
          <p:cNvSpPr>
            <a:spLocks noGrp="1"/>
          </p:cNvSpPr>
          <p:nvPr>
            <p:ph type="body" sz="quarter" idx="29"/>
          </p:nvPr>
        </p:nvSpPr>
        <p:spPr>
          <a:xfrm>
            <a:off x="6180798" y="3024305"/>
            <a:ext cx="2196211"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49" name="Picture Placeholder 4">
            <a:extLst>
              <a:ext uri="{FF2B5EF4-FFF2-40B4-BE49-F238E27FC236}">
                <a16:creationId xmlns:a16="http://schemas.microsoft.com/office/drawing/2014/main" id="{0827B651-8E5A-CF45-A073-5FFA181D17A6}"/>
              </a:ext>
            </a:extLst>
          </p:cNvPr>
          <p:cNvSpPr>
            <a:spLocks noGrp="1"/>
          </p:cNvSpPr>
          <p:nvPr>
            <p:ph type="pic" sz="quarter" idx="30"/>
          </p:nvPr>
        </p:nvSpPr>
        <p:spPr>
          <a:xfrm>
            <a:off x="8796006" y="1700212"/>
            <a:ext cx="2196216" cy="1238251"/>
          </a:xfrm>
          <a:ln>
            <a:noFill/>
          </a:ln>
        </p:spPr>
        <p:txBody>
          <a:bodyPr/>
          <a:lstStyle/>
          <a:p>
            <a:endParaRPr lang="en-US" dirty="0"/>
          </a:p>
        </p:txBody>
      </p:sp>
      <p:sp>
        <p:nvSpPr>
          <p:cNvPr id="51" name="Text Placeholder 7">
            <a:extLst>
              <a:ext uri="{FF2B5EF4-FFF2-40B4-BE49-F238E27FC236}">
                <a16:creationId xmlns:a16="http://schemas.microsoft.com/office/drawing/2014/main" id="{14A01BA4-99E0-A24D-9ED9-B4D76E4E4B87}"/>
              </a:ext>
            </a:extLst>
          </p:cNvPr>
          <p:cNvSpPr>
            <a:spLocks noGrp="1"/>
          </p:cNvSpPr>
          <p:nvPr>
            <p:ph type="body" sz="quarter" idx="31"/>
          </p:nvPr>
        </p:nvSpPr>
        <p:spPr>
          <a:xfrm>
            <a:off x="8796005" y="3024305"/>
            <a:ext cx="2193569" cy="588671"/>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55" name="Line 11">
            <a:extLst>
              <a:ext uri="{FF2B5EF4-FFF2-40B4-BE49-F238E27FC236}">
                <a16:creationId xmlns:a16="http://schemas.microsoft.com/office/drawing/2014/main" id="{A51CFC14-A144-0843-94C8-B91234B640CC}"/>
              </a:ext>
            </a:extLst>
          </p:cNvPr>
          <p:cNvSpPr>
            <a:spLocks noChangeShapeType="1"/>
          </p:cNvSpPr>
          <p:nvPr userDrawn="1"/>
        </p:nvSpPr>
        <p:spPr bwMode="auto">
          <a:xfrm>
            <a:off x="3524102"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11">
            <a:extLst>
              <a:ext uri="{FF2B5EF4-FFF2-40B4-BE49-F238E27FC236}">
                <a16:creationId xmlns:a16="http://schemas.microsoft.com/office/drawing/2014/main" id="{810F5AE5-18D3-AB4A-A9DD-7FC4555B8E89}"/>
              </a:ext>
            </a:extLst>
          </p:cNvPr>
          <p:cNvSpPr>
            <a:spLocks noChangeShapeType="1"/>
          </p:cNvSpPr>
          <p:nvPr userDrawn="1"/>
        </p:nvSpPr>
        <p:spPr bwMode="auto">
          <a:xfrm>
            <a:off x="6142471"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11">
            <a:extLst>
              <a:ext uri="{FF2B5EF4-FFF2-40B4-BE49-F238E27FC236}">
                <a16:creationId xmlns:a16="http://schemas.microsoft.com/office/drawing/2014/main" id="{1D09F6FF-CD9D-8B40-87F1-9AC44C3B142D}"/>
              </a:ext>
            </a:extLst>
          </p:cNvPr>
          <p:cNvSpPr>
            <a:spLocks noChangeShapeType="1"/>
          </p:cNvSpPr>
          <p:nvPr userDrawn="1"/>
        </p:nvSpPr>
        <p:spPr bwMode="auto">
          <a:xfrm>
            <a:off x="8755042" y="1700212"/>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Picture Placeholder 4">
            <a:extLst>
              <a:ext uri="{FF2B5EF4-FFF2-40B4-BE49-F238E27FC236}">
                <a16:creationId xmlns:a16="http://schemas.microsoft.com/office/drawing/2014/main" id="{0DC62333-2F23-CB4A-AD58-B45F99C47B46}"/>
              </a:ext>
            </a:extLst>
          </p:cNvPr>
          <p:cNvSpPr>
            <a:spLocks noGrp="1"/>
          </p:cNvSpPr>
          <p:nvPr>
            <p:ph type="pic" sz="quarter" idx="32"/>
          </p:nvPr>
        </p:nvSpPr>
        <p:spPr>
          <a:xfrm>
            <a:off x="847022" y="3934126"/>
            <a:ext cx="2299581" cy="1238251"/>
          </a:xfrm>
          <a:ln>
            <a:noFill/>
          </a:ln>
        </p:spPr>
        <p:txBody>
          <a:bodyPr/>
          <a:lstStyle/>
          <a:p>
            <a:endParaRPr lang="en-US"/>
          </a:p>
        </p:txBody>
      </p:sp>
      <p:sp>
        <p:nvSpPr>
          <p:cNvPr id="61" name="Line 11">
            <a:extLst>
              <a:ext uri="{FF2B5EF4-FFF2-40B4-BE49-F238E27FC236}">
                <a16:creationId xmlns:a16="http://schemas.microsoft.com/office/drawing/2014/main" id="{56D7D260-7F88-F24D-81DD-49E1A567D954}"/>
              </a:ext>
            </a:extLst>
          </p:cNvPr>
          <p:cNvSpPr>
            <a:spLocks noChangeShapeType="1"/>
          </p:cNvSpPr>
          <p:nvPr userDrawn="1"/>
        </p:nvSpPr>
        <p:spPr bwMode="auto">
          <a:xfrm>
            <a:off x="804863"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Text Placeholder 7">
            <a:extLst>
              <a:ext uri="{FF2B5EF4-FFF2-40B4-BE49-F238E27FC236}">
                <a16:creationId xmlns:a16="http://schemas.microsoft.com/office/drawing/2014/main" id="{D108D62E-BF57-5340-B55A-6A1B28CA64D5}"/>
              </a:ext>
            </a:extLst>
          </p:cNvPr>
          <p:cNvSpPr>
            <a:spLocks noGrp="1"/>
          </p:cNvSpPr>
          <p:nvPr>
            <p:ph type="body" sz="quarter" idx="33"/>
          </p:nvPr>
        </p:nvSpPr>
        <p:spPr>
          <a:xfrm>
            <a:off x="847022" y="5258219"/>
            <a:ext cx="2299575"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64" name="Picture Placeholder 4">
            <a:extLst>
              <a:ext uri="{FF2B5EF4-FFF2-40B4-BE49-F238E27FC236}">
                <a16:creationId xmlns:a16="http://schemas.microsoft.com/office/drawing/2014/main" id="{0B675CE7-0A1F-3E41-A9A6-D9029EB8F565}"/>
              </a:ext>
            </a:extLst>
          </p:cNvPr>
          <p:cNvSpPr>
            <a:spLocks noGrp="1"/>
          </p:cNvSpPr>
          <p:nvPr>
            <p:ph type="pic" sz="quarter" idx="34"/>
          </p:nvPr>
        </p:nvSpPr>
        <p:spPr>
          <a:xfrm>
            <a:off x="3565593" y="3934126"/>
            <a:ext cx="2196216" cy="1238251"/>
          </a:xfrm>
          <a:ln>
            <a:noFill/>
          </a:ln>
        </p:spPr>
        <p:txBody>
          <a:bodyPr/>
          <a:lstStyle/>
          <a:p>
            <a:endParaRPr lang="en-US"/>
          </a:p>
        </p:txBody>
      </p:sp>
      <p:sp>
        <p:nvSpPr>
          <p:cNvPr id="70" name="Text Placeholder 7">
            <a:extLst>
              <a:ext uri="{FF2B5EF4-FFF2-40B4-BE49-F238E27FC236}">
                <a16:creationId xmlns:a16="http://schemas.microsoft.com/office/drawing/2014/main" id="{EBA9547A-ED7A-5340-8FD5-C0DBE14779CD}"/>
              </a:ext>
            </a:extLst>
          </p:cNvPr>
          <p:cNvSpPr>
            <a:spLocks noGrp="1"/>
          </p:cNvSpPr>
          <p:nvPr>
            <p:ph type="body" sz="quarter" idx="35"/>
          </p:nvPr>
        </p:nvSpPr>
        <p:spPr>
          <a:xfrm>
            <a:off x="3564761" y="5258220"/>
            <a:ext cx="2196207" cy="588670"/>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71" name="Picture Placeholder 4">
            <a:extLst>
              <a:ext uri="{FF2B5EF4-FFF2-40B4-BE49-F238E27FC236}">
                <a16:creationId xmlns:a16="http://schemas.microsoft.com/office/drawing/2014/main" id="{016813A8-A11E-D442-BBF1-06DA78848D58}"/>
              </a:ext>
            </a:extLst>
          </p:cNvPr>
          <p:cNvSpPr>
            <a:spLocks noGrp="1"/>
          </p:cNvSpPr>
          <p:nvPr>
            <p:ph type="pic" sz="quarter" idx="36"/>
          </p:nvPr>
        </p:nvSpPr>
        <p:spPr>
          <a:xfrm>
            <a:off x="6180799" y="3934126"/>
            <a:ext cx="2196216" cy="1238251"/>
          </a:xfrm>
          <a:ln>
            <a:noFill/>
          </a:ln>
        </p:spPr>
        <p:txBody>
          <a:bodyPr/>
          <a:lstStyle/>
          <a:p>
            <a:endParaRPr lang="en-US" dirty="0"/>
          </a:p>
        </p:txBody>
      </p:sp>
      <p:sp>
        <p:nvSpPr>
          <p:cNvPr id="72" name="Text Placeholder 7">
            <a:extLst>
              <a:ext uri="{FF2B5EF4-FFF2-40B4-BE49-F238E27FC236}">
                <a16:creationId xmlns:a16="http://schemas.microsoft.com/office/drawing/2014/main" id="{B12AB741-E521-8F48-98F2-945062B3BC61}"/>
              </a:ext>
            </a:extLst>
          </p:cNvPr>
          <p:cNvSpPr>
            <a:spLocks noGrp="1"/>
          </p:cNvSpPr>
          <p:nvPr>
            <p:ph type="body" sz="quarter" idx="37"/>
          </p:nvPr>
        </p:nvSpPr>
        <p:spPr>
          <a:xfrm>
            <a:off x="6180798" y="5258219"/>
            <a:ext cx="2196211" cy="579507"/>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73" name="Picture Placeholder 4">
            <a:extLst>
              <a:ext uri="{FF2B5EF4-FFF2-40B4-BE49-F238E27FC236}">
                <a16:creationId xmlns:a16="http://schemas.microsoft.com/office/drawing/2014/main" id="{A0417BCC-FA3D-5F4F-BC71-E879BD975FD0}"/>
              </a:ext>
            </a:extLst>
          </p:cNvPr>
          <p:cNvSpPr>
            <a:spLocks noGrp="1"/>
          </p:cNvSpPr>
          <p:nvPr>
            <p:ph type="pic" sz="quarter" idx="38"/>
          </p:nvPr>
        </p:nvSpPr>
        <p:spPr>
          <a:xfrm>
            <a:off x="8796006" y="3934126"/>
            <a:ext cx="2196216" cy="1238251"/>
          </a:xfrm>
          <a:ln>
            <a:noFill/>
          </a:ln>
        </p:spPr>
        <p:txBody>
          <a:bodyPr/>
          <a:lstStyle/>
          <a:p>
            <a:endParaRPr lang="en-US" dirty="0"/>
          </a:p>
        </p:txBody>
      </p:sp>
      <p:sp>
        <p:nvSpPr>
          <p:cNvPr id="74" name="Text Placeholder 7">
            <a:extLst>
              <a:ext uri="{FF2B5EF4-FFF2-40B4-BE49-F238E27FC236}">
                <a16:creationId xmlns:a16="http://schemas.microsoft.com/office/drawing/2014/main" id="{4920F1BA-12C9-D24A-81BA-BED87C692A20}"/>
              </a:ext>
            </a:extLst>
          </p:cNvPr>
          <p:cNvSpPr>
            <a:spLocks noGrp="1"/>
          </p:cNvSpPr>
          <p:nvPr>
            <p:ph type="body" sz="quarter" idx="39"/>
          </p:nvPr>
        </p:nvSpPr>
        <p:spPr>
          <a:xfrm>
            <a:off x="8796005" y="5258219"/>
            <a:ext cx="2193569" cy="588671"/>
          </a:xfrm>
          <a:noFill/>
        </p:spPr>
        <p:txBody>
          <a:bodyPr lIns="72000" tIns="72000" rIns="72000" bIns="72000" anchor="t" anchorCtr="0"/>
          <a:lstStyle>
            <a:lvl1pPr>
              <a:spcBef>
                <a:spcPts val="0"/>
              </a:spcBef>
              <a:defRPr sz="1200"/>
            </a:lvl1pPr>
            <a:lvl2pPr>
              <a:defRPr sz="800"/>
            </a:lvl2pPr>
            <a:lvl3pPr>
              <a:defRPr sz="800"/>
            </a:lvl3pPr>
            <a:lvl4pPr>
              <a:defRPr sz="800"/>
            </a:lvl4pPr>
            <a:lvl5pPr>
              <a:defRPr sz="800"/>
            </a:lvl5pPr>
          </a:lstStyle>
          <a:p>
            <a:pPr lvl="0"/>
            <a:r>
              <a:rPr lang="en-US" dirty="0"/>
              <a:t>Click to edit Master text styles</a:t>
            </a:r>
          </a:p>
        </p:txBody>
      </p:sp>
      <p:sp>
        <p:nvSpPr>
          <p:cNvPr id="75" name="Line 11">
            <a:extLst>
              <a:ext uri="{FF2B5EF4-FFF2-40B4-BE49-F238E27FC236}">
                <a16:creationId xmlns:a16="http://schemas.microsoft.com/office/drawing/2014/main" id="{B3738E01-9557-2349-9B60-4B2A5E5C1951}"/>
              </a:ext>
            </a:extLst>
          </p:cNvPr>
          <p:cNvSpPr>
            <a:spLocks noChangeShapeType="1"/>
          </p:cNvSpPr>
          <p:nvPr userDrawn="1"/>
        </p:nvSpPr>
        <p:spPr bwMode="auto">
          <a:xfrm>
            <a:off x="3524102"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11">
            <a:extLst>
              <a:ext uri="{FF2B5EF4-FFF2-40B4-BE49-F238E27FC236}">
                <a16:creationId xmlns:a16="http://schemas.microsoft.com/office/drawing/2014/main" id="{929833FE-6D83-C249-93F3-F28BC2EFB977}"/>
              </a:ext>
            </a:extLst>
          </p:cNvPr>
          <p:cNvSpPr>
            <a:spLocks noChangeShapeType="1"/>
          </p:cNvSpPr>
          <p:nvPr userDrawn="1"/>
        </p:nvSpPr>
        <p:spPr bwMode="auto">
          <a:xfrm>
            <a:off x="6142471"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11">
            <a:extLst>
              <a:ext uri="{FF2B5EF4-FFF2-40B4-BE49-F238E27FC236}">
                <a16:creationId xmlns:a16="http://schemas.microsoft.com/office/drawing/2014/main" id="{0650F398-20BD-1144-AA4F-B66967418DE6}"/>
              </a:ext>
            </a:extLst>
          </p:cNvPr>
          <p:cNvSpPr>
            <a:spLocks noChangeShapeType="1"/>
          </p:cNvSpPr>
          <p:nvPr userDrawn="1"/>
        </p:nvSpPr>
        <p:spPr bwMode="auto">
          <a:xfrm>
            <a:off x="8755042" y="3934126"/>
            <a:ext cx="0" cy="19036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438869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Left Box+image_Blu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6EE4DC-4B5D-448B-B2F9-0E6E509DA224}"/>
              </a:ext>
            </a:extLst>
          </p:cNvPr>
          <p:cNvSpPr/>
          <p:nvPr userDrawn="1"/>
        </p:nvSpPr>
        <p:spPr>
          <a:xfrm>
            <a:off x="0" y="0"/>
            <a:ext cx="43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6D4BAF3-139E-4D57-92E4-F7E0D5046D52}"/>
              </a:ext>
            </a:extLst>
          </p:cNvPr>
          <p:cNvSpPr>
            <a:spLocks noGrp="1"/>
          </p:cNvSpPr>
          <p:nvPr>
            <p:ph type="sldNum" sz="quarter" idx="25"/>
          </p:nvPr>
        </p:nvSpPr>
        <p:spPr/>
        <p:txBody>
          <a:bodyPr/>
          <a:lstStyle>
            <a:lvl1pPr>
              <a:defRPr>
                <a:solidFill>
                  <a:srgbClr val="02083C"/>
                </a:solidFill>
              </a:defRPr>
            </a:lvl1pPr>
          </a:lstStyle>
          <a:p>
            <a:fld id="{043C2FB7-9533-4568-9B8F-F5133F6949BD}" type="slidenum">
              <a:rPr lang="en-GB" smtClean="0"/>
              <a:pPr/>
              <a:t>‹#›</a:t>
            </a:fld>
            <a:endParaRPr lang="en-GB" dirty="0"/>
          </a:p>
        </p:txBody>
      </p:sp>
      <p:sp>
        <p:nvSpPr>
          <p:cNvPr id="8" name="Title 7">
            <a:extLst>
              <a:ext uri="{FF2B5EF4-FFF2-40B4-BE49-F238E27FC236}">
                <a16:creationId xmlns:a16="http://schemas.microsoft.com/office/drawing/2014/main" id="{E0717700-0D7D-4386-A618-7E816D5916A5}"/>
              </a:ext>
            </a:extLst>
          </p:cNvPr>
          <p:cNvSpPr>
            <a:spLocks noGrp="1"/>
          </p:cNvSpPr>
          <p:nvPr>
            <p:ph type="title" hasCustomPrompt="1"/>
          </p:nvPr>
        </p:nvSpPr>
        <p:spPr>
          <a:xfrm>
            <a:off x="804863" y="292890"/>
            <a:ext cx="3247588" cy="755904"/>
          </a:xfrm>
        </p:spPr>
        <p:txBody>
          <a:bodyPr/>
          <a:lstStyle>
            <a:lvl1pPr>
              <a:defRPr>
                <a:solidFill>
                  <a:schemeClr val="tx1"/>
                </a:solidFill>
              </a:defRPr>
            </a:lvl1pPr>
          </a:lstStyle>
          <a:p>
            <a:r>
              <a:rPr lang="en-GB" dirty="0"/>
              <a:t>Title here</a:t>
            </a:r>
          </a:p>
        </p:txBody>
      </p:sp>
      <p:sp>
        <p:nvSpPr>
          <p:cNvPr id="13" name="Rectangle 12">
            <a:extLst>
              <a:ext uri="{FF2B5EF4-FFF2-40B4-BE49-F238E27FC236}">
                <a16:creationId xmlns:a16="http://schemas.microsoft.com/office/drawing/2014/main" id="{94AE2160-A762-4AF1-B867-9311A5093565}"/>
              </a:ext>
            </a:extLst>
          </p:cNvPr>
          <p:cNvSpPr/>
          <p:nvPr userDrawn="1"/>
        </p:nvSpPr>
        <p:spPr>
          <a:xfrm>
            <a:off x="4574080" y="0"/>
            <a:ext cx="9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1">
            <a:extLst>
              <a:ext uri="{FF2B5EF4-FFF2-40B4-BE49-F238E27FC236}">
                <a16:creationId xmlns:a16="http://schemas.microsoft.com/office/drawing/2014/main" id="{7F679361-3D83-4C11-B3C4-0EFDFED6BDEC}"/>
              </a:ext>
            </a:extLst>
          </p:cNvPr>
          <p:cNvSpPr>
            <a:spLocks noChangeShapeType="1"/>
          </p:cNvSpPr>
          <p:nvPr userDrawn="1"/>
        </p:nvSpPr>
        <p:spPr bwMode="auto">
          <a:xfrm>
            <a:off x="614363" y="0"/>
            <a:ext cx="0" cy="984250"/>
          </a:xfrm>
          <a:prstGeom prst="line">
            <a:avLst/>
          </a:prstGeom>
          <a:noFill/>
          <a:ln w="3492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 Placeholder 4">
            <a:extLst>
              <a:ext uri="{FF2B5EF4-FFF2-40B4-BE49-F238E27FC236}">
                <a16:creationId xmlns:a16="http://schemas.microsoft.com/office/drawing/2014/main" id="{1F6CFAD2-BE56-4F8A-8506-48E50E0722EB}"/>
              </a:ext>
            </a:extLst>
          </p:cNvPr>
          <p:cNvSpPr>
            <a:spLocks noGrp="1"/>
          </p:cNvSpPr>
          <p:nvPr>
            <p:ph type="body" sz="quarter" idx="27" hasCustomPrompt="1"/>
          </p:nvPr>
        </p:nvSpPr>
        <p:spPr>
          <a:xfrm>
            <a:off x="614364" y="6483178"/>
            <a:ext cx="4338336" cy="144463"/>
          </a:xfrm>
        </p:spPr>
        <p:txBody>
          <a:bodyPr/>
          <a:lstStyle>
            <a:lvl1pPr>
              <a:defRPr sz="900" b="0"/>
            </a:lvl1pPr>
            <a:lvl2pPr>
              <a:defRPr sz="900" b="0"/>
            </a:lvl2pPr>
            <a:lvl3pPr>
              <a:defRPr sz="900" b="0"/>
            </a:lvl3pPr>
            <a:lvl4pPr>
              <a:defRPr sz="900" b="0"/>
            </a:lvl4pPr>
            <a:lvl5pPr>
              <a:defRPr sz="900" b="0"/>
            </a:lvl5pPr>
          </a:lstStyle>
          <a:p>
            <a:pPr lvl="0"/>
            <a:r>
              <a:rPr lang="en-US" dirty="0"/>
              <a:t>Commercial in confidence</a:t>
            </a:r>
          </a:p>
        </p:txBody>
      </p:sp>
      <p:sp>
        <p:nvSpPr>
          <p:cNvPr id="11" name="Text Placeholder 2">
            <a:extLst>
              <a:ext uri="{FF2B5EF4-FFF2-40B4-BE49-F238E27FC236}">
                <a16:creationId xmlns:a16="http://schemas.microsoft.com/office/drawing/2014/main" id="{785955F7-1AED-4258-9093-D7D2EE4D4D4F}"/>
              </a:ext>
            </a:extLst>
          </p:cNvPr>
          <p:cNvSpPr>
            <a:spLocks noGrp="1"/>
          </p:cNvSpPr>
          <p:nvPr>
            <p:ph type="body" idx="13" hasCustomPrompt="1"/>
          </p:nvPr>
        </p:nvSpPr>
        <p:spPr>
          <a:xfrm>
            <a:off x="807268" y="1092092"/>
            <a:ext cx="3260223" cy="360000"/>
          </a:xfr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6" name="Content Placeholder 2">
            <a:extLst>
              <a:ext uri="{FF2B5EF4-FFF2-40B4-BE49-F238E27FC236}">
                <a16:creationId xmlns:a16="http://schemas.microsoft.com/office/drawing/2014/main" id="{B95E12F6-5513-6047-8B94-574FD6325474}"/>
              </a:ext>
            </a:extLst>
          </p:cNvPr>
          <p:cNvSpPr>
            <a:spLocks noGrp="1"/>
          </p:cNvSpPr>
          <p:nvPr>
            <p:ph idx="1"/>
          </p:nvPr>
        </p:nvSpPr>
        <p:spPr>
          <a:xfrm>
            <a:off x="4664080" y="0"/>
            <a:ext cx="7527918" cy="6858000"/>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3">
            <a:extLst>
              <a:ext uri="{FF2B5EF4-FFF2-40B4-BE49-F238E27FC236}">
                <a16:creationId xmlns:a16="http://schemas.microsoft.com/office/drawing/2014/main" id="{E1811E65-8E5B-F045-8323-AB848D4587EE}"/>
              </a:ext>
            </a:extLst>
          </p:cNvPr>
          <p:cNvSpPr>
            <a:spLocks noGrp="1"/>
          </p:cNvSpPr>
          <p:nvPr>
            <p:ph type="body" sz="quarter" idx="20"/>
          </p:nvPr>
        </p:nvSpPr>
        <p:spPr>
          <a:xfrm>
            <a:off x="804863" y="1748043"/>
            <a:ext cx="3260223" cy="4248151"/>
          </a:xfrm>
        </p:spPr>
        <p:txBody>
          <a:bodyPr/>
          <a:lstStyle>
            <a:lvl1pPr>
              <a:buClr>
                <a:schemeClr val="tx1"/>
              </a:buClr>
              <a:defRPr sz="180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600">
                <a:solidFill>
                  <a:schemeClr val="tx1"/>
                </a:solidFill>
              </a:defRPr>
            </a:lvl4pPr>
            <a:lvl5pPr>
              <a:buClr>
                <a:schemeClr val="tx1"/>
              </a:buCl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62138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2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Contents">
    <p:bg>
      <p:bgRef idx="1001">
        <a:schemeClr val="bg2"/>
      </p:bgRef>
    </p:bg>
    <p:spTree>
      <p:nvGrpSpPr>
        <p:cNvPr id="1" name=""/>
        <p:cNvGrpSpPr/>
        <p:nvPr/>
      </p:nvGrpSpPr>
      <p:grpSpPr>
        <a:xfrm>
          <a:off x="0" y="0"/>
          <a:ext cx="0" cy="0"/>
          <a:chOff x="0" y="0"/>
          <a:chExt cx="0" cy="0"/>
        </a:xfrm>
      </p:grpSpPr>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939088"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794929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Contents">
    <p:bg>
      <p:bgPr>
        <a:solidFill>
          <a:schemeClr val="tx1"/>
        </a:solidFill>
        <a:effectLst/>
      </p:bgPr>
    </p:bg>
    <p:spTree>
      <p:nvGrpSpPr>
        <p:cNvPr id="1" name=""/>
        <p:cNvGrpSpPr/>
        <p:nvPr/>
      </p:nvGrpSpPr>
      <p:grpSpPr>
        <a:xfrm>
          <a:off x="0" y="0"/>
          <a:ext cx="0" cy="0"/>
          <a:chOff x="0" y="0"/>
          <a:chExt cx="0" cy="0"/>
        </a:xfrm>
      </p:grpSpPr>
      <p:pic>
        <p:nvPicPr>
          <p:cNvPr id="10" name="Picture 9" descr="s3.png">
            <a:extLst>
              <a:ext uri="{FF2B5EF4-FFF2-40B4-BE49-F238E27FC236}">
                <a16:creationId xmlns:a16="http://schemas.microsoft.com/office/drawing/2014/main" id="{273C4CC7-47CD-449D-95D0-FD5F2A03046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B3160196-6F1F-4C4D-8BBA-CA7B19AD7215}"/>
              </a:ext>
            </a:extLst>
          </p:cNvPr>
          <p:cNvSpPr/>
          <p:nvPr userDrawn="1"/>
        </p:nvSpPr>
        <p:spPr>
          <a:xfrm>
            <a:off x="1" y="-1"/>
            <a:ext cx="1219199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36557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_Contents">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FD39F8-4A55-7B40-97D6-7A7B3A621135}"/>
              </a:ext>
            </a:extLst>
          </p:cNvPr>
          <p:cNvSpPr/>
          <p:nvPr userDrawn="1"/>
        </p:nvSpPr>
        <p:spPr>
          <a:xfrm>
            <a:off x="10329863" y="0"/>
            <a:ext cx="18621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algn="ctr"/>
            <a:endParaRPr lang="en-US" sz="8000" b="1" dirty="0">
              <a:solidFill>
                <a:schemeClr val="bg2"/>
              </a:solidFill>
            </a:endParaRPr>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Content Placeholder 9">
            <a:extLst>
              <a:ext uri="{FF2B5EF4-FFF2-40B4-BE49-F238E27FC236}">
                <a16:creationId xmlns:a16="http://schemas.microsoft.com/office/drawing/2014/main" id="{59B7A985-F69A-674A-B4C6-706C26C84266}"/>
              </a:ext>
            </a:extLst>
          </p:cNvPr>
          <p:cNvSpPr>
            <a:spLocks noGrp="1"/>
          </p:cNvSpPr>
          <p:nvPr>
            <p:ph sz="quarter" idx="10" hasCustomPrompt="1"/>
          </p:nvPr>
        </p:nvSpPr>
        <p:spPr>
          <a:xfrm>
            <a:off x="10444163" y="100013"/>
            <a:ext cx="1614487" cy="6629400"/>
          </a:xfrm>
        </p:spPr>
        <p:txBody>
          <a:bodyPr/>
          <a:lstStyle>
            <a:lvl1pPr algn="l">
              <a:defRPr sz="2800">
                <a:solidFill>
                  <a:schemeClr val="bg2"/>
                </a:solidFill>
              </a:defRPr>
            </a:lvl1pPr>
            <a:lvl2pPr algn="ctr">
              <a:defRPr sz="8000">
                <a:solidFill>
                  <a:schemeClr val="bg2"/>
                </a:solidFill>
              </a:defRPr>
            </a:lvl2pPr>
            <a:lvl3pPr algn="ctr">
              <a:defRPr sz="8000">
                <a:solidFill>
                  <a:schemeClr val="bg2"/>
                </a:solidFill>
              </a:defRPr>
            </a:lvl3pPr>
            <a:lvl4pPr algn="ctr">
              <a:defRPr sz="8000">
                <a:solidFill>
                  <a:schemeClr val="bg2"/>
                </a:solidFill>
              </a:defRPr>
            </a:lvl4pPr>
            <a:lvl5pPr algn="ctr">
              <a:defRPr sz="8000">
                <a:solidFill>
                  <a:schemeClr val="bg2"/>
                </a:solidFill>
              </a:defRPr>
            </a:lvl5pPr>
          </a:lstStyle>
          <a:p>
            <a:pPr lvl="0"/>
            <a:r>
              <a:rPr lang="en-GB" dirty="0"/>
              <a:t>CAPITA Overview</a:t>
            </a:r>
          </a:p>
        </p:txBody>
      </p:sp>
      <p:pic>
        <p:nvPicPr>
          <p:cNvPr id="8" name="Picture 7" descr="LBG office.png">
            <a:extLst>
              <a:ext uri="{FF2B5EF4-FFF2-40B4-BE49-F238E27FC236}">
                <a16:creationId xmlns:a16="http://schemas.microsoft.com/office/drawing/2014/main" id="{88BF530A-ADDB-452C-B8D3-3741B7E1619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5248" t="208" r="-15248" b="-208"/>
          <a:stretch/>
        </p:blipFill>
        <p:spPr>
          <a:xfrm>
            <a:off x="0" y="-14287"/>
            <a:ext cx="12188388" cy="6858000"/>
          </a:xfrm>
          <a:prstGeom prst="rect">
            <a:avLst/>
          </a:prstGeom>
        </p:spPr>
      </p:pic>
    </p:spTree>
    <p:extLst>
      <p:ext uri="{BB962C8B-B14F-4D97-AF65-F5344CB8AC3E}">
        <p14:creationId xmlns:p14="http://schemas.microsoft.com/office/powerpoint/2010/main" val="2102735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_Content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F4EAC-226C-4C81-A4CD-BC1FEBA27F5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5222E948-9406-4E73-96F4-EBE4289F217D}"/>
              </a:ext>
            </a:extLst>
          </p:cNvPr>
          <p:cNvSpPr/>
          <p:nvPr userDrawn="1"/>
        </p:nvSpPr>
        <p:spPr>
          <a:xfrm>
            <a:off x="0" y="0"/>
            <a:ext cx="1219199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Line 9">
            <a:extLst>
              <a:ext uri="{FF2B5EF4-FFF2-40B4-BE49-F238E27FC236}">
                <a16:creationId xmlns:a16="http://schemas.microsoft.com/office/drawing/2014/main" id="{45C8BE6A-7610-42BC-B1C3-F0A35A2ED74C}"/>
              </a:ext>
            </a:extLst>
          </p:cNvPr>
          <p:cNvSpPr>
            <a:spLocks noChangeShapeType="1"/>
          </p:cNvSpPr>
          <p:nvPr userDrawn="1"/>
        </p:nvSpPr>
        <p:spPr bwMode="auto">
          <a:xfrm>
            <a:off x="3665538" y="0"/>
            <a:ext cx="0" cy="6858000"/>
          </a:xfrm>
          <a:prstGeom prst="line">
            <a:avLst/>
          </a:prstGeom>
          <a:noFill/>
          <a:ln w="1285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7">
            <a:extLst>
              <a:ext uri="{FF2B5EF4-FFF2-40B4-BE49-F238E27FC236}">
                <a16:creationId xmlns:a16="http://schemas.microsoft.com/office/drawing/2014/main" id="{5285699A-E966-4A2E-997A-0BB83D5846B1}"/>
              </a:ext>
            </a:extLst>
          </p:cNvPr>
          <p:cNvSpPr>
            <a:spLocks noChangeShapeType="1"/>
          </p:cNvSpPr>
          <p:nvPr userDrawn="1"/>
        </p:nvSpPr>
        <p:spPr bwMode="auto">
          <a:xfrm>
            <a:off x="7569437" y="0"/>
            <a:ext cx="0" cy="6909868"/>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0">
            <a:extLst>
              <a:ext uri="{FF2B5EF4-FFF2-40B4-BE49-F238E27FC236}">
                <a16:creationId xmlns:a16="http://schemas.microsoft.com/office/drawing/2014/main" id="{3A4A5295-41FF-4295-8EB9-4C2C09871789}"/>
              </a:ext>
            </a:extLst>
          </p:cNvPr>
          <p:cNvSpPr>
            <a:spLocks noChangeShapeType="1"/>
          </p:cNvSpPr>
          <p:nvPr userDrawn="1"/>
        </p:nvSpPr>
        <p:spPr bwMode="auto">
          <a:xfrm>
            <a:off x="9766301" y="0"/>
            <a:ext cx="0" cy="6858000"/>
          </a:xfrm>
          <a:prstGeom prst="line">
            <a:avLst/>
          </a:prstGeom>
          <a:noFill/>
          <a:ln w="349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202896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0-#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5" grpId="0" animBg="1"/>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50" Type="http://schemas.openxmlformats.org/officeDocument/2006/relationships/slideLayout" Target="../slideLayouts/slideLayout152.xml"/><Relationship Id="rId55" Type="http://schemas.openxmlformats.org/officeDocument/2006/relationships/slideLayout" Target="../slideLayouts/slideLayout157.xml"/><Relationship Id="rId63" Type="http://schemas.openxmlformats.org/officeDocument/2006/relationships/slideLayout" Target="../slideLayouts/slideLayout165.xml"/><Relationship Id="rId68" Type="http://schemas.openxmlformats.org/officeDocument/2006/relationships/theme" Target="../theme/theme2.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53" Type="http://schemas.openxmlformats.org/officeDocument/2006/relationships/slideLayout" Target="../slideLayouts/slideLayout155.xml"/><Relationship Id="rId58" Type="http://schemas.openxmlformats.org/officeDocument/2006/relationships/slideLayout" Target="../slideLayouts/slideLayout160.xml"/><Relationship Id="rId66" Type="http://schemas.openxmlformats.org/officeDocument/2006/relationships/slideLayout" Target="../slideLayouts/slideLayout168.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slideLayout" Target="../slideLayouts/slideLayout151.xml"/><Relationship Id="rId57" Type="http://schemas.openxmlformats.org/officeDocument/2006/relationships/slideLayout" Target="../slideLayouts/slideLayout159.xml"/><Relationship Id="rId61" Type="http://schemas.openxmlformats.org/officeDocument/2006/relationships/slideLayout" Target="../slideLayouts/slideLayout163.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52" Type="http://schemas.openxmlformats.org/officeDocument/2006/relationships/slideLayout" Target="../slideLayouts/slideLayout154.xml"/><Relationship Id="rId60" Type="http://schemas.openxmlformats.org/officeDocument/2006/relationships/slideLayout" Target="../slideLayouts/slideLayout162.xml"/><Relationship Id="rId65" Type="http://schemas.openxmlformats.org/officeDocument/2006/relationships/slideLayout" Target="../slideLayouts/slideLayout167.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56" Type="http://schemas.openxmlformats.org/officeDocument/2006/relationships/slideLayout" Target="../slideLayouts/slideLayout158.xml"/><Relationship Id="rId64" Type="http://schemas.openxmlformats.org/officeDocument/2006/relationships/slideLayout" Target="../slideLayouts/slideLayout166.xml"/><Relationship Id="rId8" Type="http://schemas.openxmlformats.org/officeDocument/2006/relationships/slideLayout" Target="../slideLayouts/slideLayout110.xml"/><Relationship Id="rId51" Type="http://schemas.openxmlformats.org/officeDocument/2006/relationships/slideLayout" Target="../slideLayouts/slideLayout153.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59" Type="http://schemas.openxmlformats.org/officeDocument/2006/relationships/slideLayout" Target="../slideLayouts/slideLayout161.xml"/><Relationship Id="rId67" Type="http://schemas.openxmlformats.org/officeDocument/2006/relationships/slideLayout" Target="../slideLayouts/slideLayout169.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54" Type="http://schemas.openxmlformats.org/officeDocument/2006/relationships/slideLayout" Target="../slideLayouts/slideLayout156.xml"/><Relationship Id="rId62" Type="http://schemas.openxmlformats.org/officeDocument/2006/relationships/slideLayout" Target="../slideLayouts/slideLayout16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50" Type="http://schemas.openxmlformats.org/officeDocument/2006/relationships/slideLayout" Target="../slideLayouts/slideLayout219.xml"/><Relationship Id="rId55" Type="http://schemas.openxmlformats.org/officeDocument/2006/relationships/slideLayout" Target="../slideLayouts/slideLayout224.xml"/><Relationship Id="rId63" Type="http://schemas.openxmlformats.org/officeDocument/2006/relationships/slideLayout" Target="../slideLayouts/slideLayout232.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3" Type="http://schemas.openxmlformats.org/officeDocument/2006/relationships/slideLayout" Target="../slideLayouts/slideLayout222.xml"/><Relationship Id="rId58" Type="http://schemas.openxmlformats.org/officeDocument/2006/relationships/slideLayout" Target="../slideLayouts/slideLayout227.xml"/><Relationship Id="rId66" Type="http://schemas.openxmlformats.org/officeDocument/2006/relationships/slideLayout" Target="../slideLayouts/slideLayout235.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57" Type="http://schemas.openxmlformats.org/officeDocument/2006/relationships/slideLayout" Target="../slideLayouts/slideLayout226.xml"/><Relationship Id="rId61" Type="http://schemas.openxmlformats.org/officeDocument/2006/relationships/slideLayout" Target="../slideLayouts/slideLayout230.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slideLayout" Target="../slideLayouts/slideLayout221.xml"/><Relationship Id="rId60" Type="http://schemas.openxmlformats.org/officeDocument/2006/relationships/slideLayout" Target="../slideLayouts/slideLayout229.xml"/><Relationship Id="rId65" Type="http://schemas.openxmlformats.org/officeDocument/2006/relationships/slideLayout" Target="../slideLayouts/slideLayout234.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56" Type="http://schemas.openxmlformats.org/officeDocument/2006/relationships/slideLayout" Target="../slideLayouts/slideLayout225.xml"/><Relationship Id="rId64" Type="http://schemas.openxmlformats.org/officeDocument/2006/relationships/slideLayout" Target="../slideLayouts/slideLayout233.xml"/><Relationship Id="rId8" Type="http://schemas.openxmlformats.org/officeDocument/2006/relationships/slideLayout" Target="../slideLayouts/slideLayout177.xml"/><Relationship Id="rId51" Type="http://schemas.openxmlformats.org/officeDocument/2006/relationships/slideLayout" Target="../slideLayouts/slideLayout220.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59" Type="http://schemas.openxmlformats.org/officeDocument/2006/relationships/slideLayout" Target="../slideLayouts/slideLayout228.xml"/><Relationship Id="rId67" Type="http://schemas.openxmlformats.org/officeDocument/2006/relationships/theme" Target="../theme/theme3.xml"/><Relationship Id="rId20" Type="http://schemas.openxmlformats.org/officeDocument/2006/relationships/slideLayout" Target="../slideLayouts/slideLayout189.xml"/><Relationship Id="rId41" Type="http://schemas.openxmlformats.org/officeDocument/2006/relationships/slideLayout" Target="../slideLayouts/slideLayout210.xml"/><Relationship Id="rId54" Type="http://schemas.openxmlformats.org/officeDocument/2006/relationships/slideLayout" Target="../slideLayouts/slideLayout223.xml"/><Relationship Id="rId62" Type="http://schemas.openxmlformats.org/officeDocument/2006/relationships/slideLayout" Target="../slideLayouts/slideLayout2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4.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userDrawn="1"/>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userDrawn="1"/>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userDrawn="1"/>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D10176F0-24D6-4B9A-B0FD-CD0DBE2D504C}"/>
                    </a:ext>
                  </a:extLst>
                </p:cNvPr>
                <p:cNvGrpSpPr/>
                <p:nvPr userDrawn="1"/>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0D84CC-37CA-4112-B8B3-4C38B313481C}"/>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 name="Group 14">
                <a:extLst>
                  <a:ext uri="{FF2B5EF4-FFF2-40B4-BE49-F238E27FC236}">
                    <a16:creationId xmlns:a16="http://schemas.microsoft.com/office/drawing/2014/main" id="{3728E022-1E4C-4D89-8223-2C6E8DF748A6}"/>
                  </a:ext>
                </a:extLst>
              </p:cNvPr>
              <p:cNvGrpSpPr/>
              <p:nvPr userDrawn="1"/>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0491CF1-3F79-46B6-822C-56D84E04E8C5}"/>
                    </a:ext>
                  </a:extLst>
                </p:cNvPr>
                <p:cNvGrpSpPr/>
                <p:nvPr userDrawn="1"/>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89C98FB-9461-48C1-8038-E0AED95903AA}"/>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 name="Group 19">
                <a:extLst>
                  <a:ext uri="{FF2B5EF4-FFF2-40B4-BE49-F238E27FC236}">
                    <a16:creationId xmlns:a16="http://schemas.microsoft.com/office/drawing/2014/main" id="{E131B212-7F9D-4BED-B591-71A1D382CBC7}"/>
                  </a:ext>
                </a:extLst>
              </p:cNvPr>
              <p:cNvGrpSpPr/>
              <p:nvPr userDrawn="1"/>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E264B2A-DB1F-47B9-A919-E26837A43EB8}"/>
                    </a:ext>
                  </a:extLst>
                </p:cNvPr>
                <p:cNvGrpSpPr/>
                <p:nvPr userDrawn="1"/>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8BFDC01-5264-4DA6-9C53-72EF8017501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4">
                <a:extLst>
                  <a:ext uri="{FF2B5EF4-FFF2-40B4-BE49-F238E27FC236}">
                    <a16:creationId xmlns:a16="http://schemas.microsoft.com/office/drawing/2014/main" id="{96AF5EE0-9C62-4749-9E92-90D1109BF7CC}"/>
                  </a:ext>
                </a:extLst>
              </p:cNvPr>
              <p:cNvGrpSpPr/>
              <p:nvPr userDrawn="1"/>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AB579263-B022-48FF-AEC7-93565E9659BC}"/>
                    </a:ext>
                  </a:extLst>
                </p:cNvPr>
                <p:cNvGrpSpPr/>
                <p:nvPr userDrawn="1"/>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3D8034F-3487-4EB4-A46D-A9F6FAB5D278}"/>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0" name="Group 29">
                <a:extLst>
                  <a:ext uri="{FF2B5EF4-FFF2-40B4-BE49-F238E27FC236}">
                    <a16:creationId xmlns:a16="http://schemas.microsoft.com/office/drawing/2014/main" id="{48EDD9A2-BAF9-4807-B8DB-6DE350086BFA}"/>
                  </a:ext>
                </a:extLst>
              </p:cNvPr>
              <p:cNvGrpSpPr/>
              <p:nvPr userDrawn="1"/>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29A933E-EB89-412C-9A16-7A1761F610BD}"/>
                    </a:ext>
                  </a:extLst>
                </p:cNvPr>
                <p:cNvGrpSpPr/>
                <p:nvPr userDrawn="1"/>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91D562F-BFA4-4227-85B5-DA8E6EA9002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 name="Group 34">
                <a:extLst>
                  <a:ext uri="{FF2B5EF4-FFF2-40B4-BE49-F238E27FC236}">
                    <a16:creationId xmlns:a16="http://schemas.microsoft.com/office/drawing/2014/main" id="{0FF9B0E9-7F55-46DD-B737-4563044AC3CB}"/>
                  </a:ext>
                </a:extLst>
              </p:cNvPr>
              <p:cNvGrpSpPr/>
              <p:nvPr userDrawn="1"/>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B5E63815-B53E-4DEA-B7CE-70992C3829A8}"/>
                    </a:ext>
                  </a:extLst>
                </p:cNvPr>
                <p:cNvGrpSpPr/>
                <p:nvPr userDrawn="1"/>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899DA0E-EB57-44F4-B814-102F3F299F00}"/>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 name="Group 41">
                <a:extLst>
                  <a:ext uri="{FF2B5EF4-FFF2-40B4-BE49-F238E27FC236}">
                    <a16:creationId xmlns:a16="http://schemas.microsoft.com/office/drawing/2014/main" id="{A1A39780-93FB-4FED-9F4A-CEC489158CD3}"/>
                  </a:ext>
                </a:extLst>
              </p:cNvPr>
              <p:cNvGrpSpPr/>
              <p:nvPr userDrawn="1"/>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82D97F1-9A9B-47D1-A2F1-784BC83B7F5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9" name="Group 88">
              <a:extLst>
                <a:ext uri="{FF2B5EF4-FFF2-40B4-BE49-F238E27FC236}">
                  <a16:creationId xmlns:a16="http://schemas.microsoft.com/office/drawing/2014/main" id="{C34CFFDF-2152-4A2D-8FB3-0A7B23D098B7}"/>
                </a:ext>
              </a:extLst>
            </p:cNvPr>
            <p:cNvGrpSpPr/>
            <p:nvPr userDrawn="1"/>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userDrawn="1"/>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E6C2DEC-5E14-4D86-A7EC-DF4187D064F2}"/>
                  </a:ext>
                </a:extLst>
              </p:cNvPr>
              <p:cNvSpPr/>
              <p:nvPr userDrawn="1"/>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C74D7886-31ED-4084-8E07-296ECC655564}"/>
                  </a:ext>
                </a:extLst>
              </p:cNvPr>
              <p:cNvSpPr/>
              <p:nvPr userDrawn="1"/>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D7BD4B1F-2F1E-446E-A05B-F3CB5E5F6873}"/>
                  </a:ext>
                </a:extLst>
              </p:cNvPr>
              <p:cNvSpPr/>
              <p:nvPr userDrawn="1"/>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3310686-91D7-4A31-82C8-A67D32C0F75A}"/>
                  </a:ext>
                </a:extLst>
              </p:cNvPr>
              <p:cNvSpPr/>
              <p:nvPr userDrawn="1"/>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AE3B8320-65F3-48A9-85F1-293C37A82915}"/>
                  </a:ext>
                </a:extLst>
              </p:cNvPr>
              <p:cNvSpPr/>
              <p:nvPr userDrawn="1"/>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97125D60-8B03-47D1-B843-A583D2ED4F62}"/>
                  </a:ext>
                </a:extLst>
              </p:cNvPr>
              <p:cNvSpPr/>
              <p:nvPr userDrawn="1"/>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4">
            <a:extLst>
              <a:ext uri="{FF2B5EF4-FFF2-40B4-BE49-F238E27FC236}">
                <a16:creationId xmlns:a16="http://schemas.microsoft.com/office/drawing/2014/main" id="{82998A25-FD83-4602-AD1D-0DE3EEDC8FD8}"/>
              </a:ext>
            </a:extLst>
          </p:cNvPr>
          <p:cNvSpPr>
            <a:spLocks noGrp="1"/>
          </p:cNvSpPr>
          <p:nvPr>
            <p:ph type="ftr" sz="quarter" idx="3"/>
          </p:nvPr>
        </p:nvSpPr>
        <p:spPr>
          <a:xfrm>
            <a:off x="609600" y="6483641"/>
            <a:ext cx="4114800" cy="144000"/>
          </a:xfrm>
          <a:prstGeom prst="rect">
            <a:avLst/>
          </a:prstGeom>
        </p:spPr>
        <p:txBody>
          <a:bodyPr vert="horz" lIns="0" tIns="0" rIns="0" bIns="0" rtlCol="0" anchor="ctr">
            <a:noAutofit/>
          </a:bodyPr>
          <a:lstStyle>
            <a:lvl1pPr algn="l">
              <a:defRPr sz="900">
                <a:solidFill>
                  <a:schemeClr val="tx2"/>
                </a:solidFill>
              </a:defRPr>
            </a:lvl1pPr>
          </a:lstStyle>
          <a:p>
            <a:r>
              <a:rPr lang="en-GB" dirty="0"/>
              <a:t>Confidential</a:t>
            </a:r>
          </a:p>
        </p:txBody>
      </p:sp>
      <p:sp>
        <p:nvSpPr>
          <p:cNvPr id="6" name="Slide Number Placeholder 5">
            <a:extLst>
              <a:ext uri="{FF2B5EF4-FFF2-40B4-BE49-F238E27FC236}">
                <a16:creationId xmlns:a16="http://schemas.microsoft.com/office/drawing/2014/main" id="{659C9522-716F-47B9-9B6E-E0C01A5F2FAC}"/>
              </a:ext>
            </a:extLst>
          </p:cNvPr>
          <p:cNvSpPr>
            <a:spLocks noGrp="1"/>
          </p:cNvSpPr>
          <p:nvPr>
            <p:ph type="sldNum" sz="quarter" idx="4"/>
          </p:nvPr>
        </p:nvSpPr>
        <p:spPr>
          <a:xfrm>
            <a:off x="11404107" y="6483641"/>
            <a:ext cx="360000" cy="144000"/>
          </a:xfrm>
          <a:prstGeom prst="rect">
            <a:avLst/>
          </a:prstGeom>
        </p:spPr>
        <p:txBody>
          <a:bodyPr vert="horz" lIns="0" tIns="0" rIns="0" bIns="0" rtlCol="0" anchor="ctr">
            <a:noAutofit/>
          </a:bodyPr>
          <a:lstStyle>
            <a:lvl1pPr algn="r">
              <a:defRPr sz="900">
                <a:solidFill>
                  <a:schemeClr val="tx2"/>
                </a:solidFill>
              </a:defRPr>
            </a:lvl1pPr>
          </a:lstStyle>
          <a:p>
            <a:fld id="{043C2FB7-9533-4568-9B8F-F5133F6949BD}" type="slidenum">
              <a:rPr lang="en-GB" smtClean="0"/>
              <a:pPr/>
              <a:t>‹#›</a:t>
            </a:fld>
            <a:endParaRPr lang="en-GB"/>
          </a:p>
        </p:txBody>
      </p:sp>
    </p:spTree>
    <p:extLst>
      <p:ext uri="{BB962C8B-B14F-4D97-AF65-F5344CB8AC3E}">
        <p14:creationId xmlns:p14="http://schemas.microsoft.com/office/powerpoint/2010/main" val="172714854"/>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790" r:id="rId3"/>
    <p:sldLayoutId id="2147483791" r:id="rId4"/>
    <p:sldLayoutId id="2147483792" r:id="rId5"/>
    <p:sldLayoutId id="2147483793" r:id="rId6"/>
    <p:sldLayoutId id="2147483668" r:id="rId7"/>
    <p:sldLayoutId id="2147483664" r:id="rId8"/>
    <p:sldLayoutId id="2147483661" r:id="rId9"/>
    <p:sldLayoutId id="2147483665" r:id="rId10"/>
    <p:sldLayoutId id="2147483794" r:id="rId11"/>
    <p:sldLayoutId id="2147483798" r:id="rId12"/>
    <p:sldLayoutId id="2147483799" r:id="rId13"/>
    <p:sldLayoutId id="2147483650" r:id="rId14"/>
    <p:sldLayoutId id="2147483693" r:id="rId15"/>
    <p:sldLayoutId id="2147483698" r:id="rId16"/>
    <p:sldLayoutId id="2147483695" r:id="rId17"/>
    <p:sldLayoutId id="2147483770" r:id="rId18"/>
    <p:sldLayoutId id="2147483736" r:id="rId19"/>
    <p:sldLayoutId id="2147483738" r:id="rId20"/>
    <p:sldLayoutId id="2147483651" r:id="rId21"/>
    <p:sldLayoutId id="2147483667" r:id="rId22"/>
    <p:sldLayoutId id="2147483775" r:id="rId23"/>
    <p:sldLayoutId id="2147483776" r:id="rId24"/>
    <p:sldLayoutId id="2147483800" r:id="rId25"/>
    <p:sldLayoutId id="2147483801" r:id="rId26"/>
    <p:sldLayoutId id="2147483685" r:id="rId27"/>
    <p:sldLayoutId id="2147483687" r:id="rId28"/>
    <p:sldLayoutId id="2147483768" r:id="rId29"/>
    <p:sldLayoutId id="2147483708" r:id="rId30"/>
    <p:sldLayoutId id="2147483709" r:id="rId31"/>
    <p:sldLayoutId id="2147483769" r:id="rId32"/>
    <p:sldLayoutId id="2147483710" r:id="rId33"/>
    <p:sldLayoutId id="2147483711" r:id="rId34"/>
    <p:sldLayoutId id="2147483712" r:id="rId35"/>
    <p:sldLayoutId id="2147483713" r:id="rId36"/>
    <p:sldLayoutId id="2147483652" r:id="rId37"/>
    <p:sldLayoutId id="2147483701" r:id="rId38"/>
    <p:sldLayoutId id="2147483702" r:id="rId39"/>
    <p:sldLayoutId id="2147483653" r:id="rId40"/>
    <p:sldLayoutId id="2147483654" r:id="rId41"/>
    <p:sldLayoutId id="2147483655" r:id="rId42"/>
    <p:sldLayoutId id="2147483752" r:id="rId43"/>
    <p:sldLayoutId id="2147483737" r:id="rId44"/>
    <p:sldLayoutId id="2147483772" r:id="rId45"/>
    <p:sldLayoutId id="2147483717" r:id="rId46"/>
    <p:sldLayoutId id="2147483694" r:id="rId47"/>
    <p:sldLayoutId id="2147483735" r:id="rId48"/>
    <p:sldLayoutId id="2147483719" r:id="rId49"/>
    <p:sldLayoutId id="2147483720" r:id="rId50"/>
    <p:sldLayoutId id="2147483739" r:id="rId51"/>
    <p:sldLayoutId id="2147483742" r:id="rId52"/>
    <p:sldLayoutId id="2147483740" r:id="rId53"/>
    <p:sldLayoutId id="2147483741" r:id="rId54"/>
    <p:sldLayoutId id="2147483680" r:id="rId55"/>
    <p:sldLayoutId id="2147483706" r:id="rId56"/>
    <p:sldLayoutId id="2147483707" r:id="rId57"/>
    <p:sldLayoutId id="2147483771" r:id="rId58"/>
    <p:sldLayoutId id="2147483753" r:id="rId59"/>
    <p:sldLayoutId id="2147483754" r:id="rId60"/>
    <p:sldLayoutId id="2147483755" r:id="rId61"/>
    <p:sldLayoutId id="2147483756" r:id="rId62"/>
    <p:sldLayoutId id="2147483774" r:id="rId63"/>
    <p:sldLayoutId id="2147483757" r:id="rId64"/>
    <p:sldLayoutId id="2147483758" r:id="rId65"/>
    <p:sldLayoutId id="2147483802" r:id="rId66"/>
    <p:sldLayoutId id="2147484187" r:id="rId67"/>
    <p:sldLayoutId id="2147484190" r:id="rId68"/>
    <p:sldLayoutId id="2147484191" r:id="rId69"/>
    <p:sldLayoutId id="2147484194" r:id="rId70"/>
    <p:sldLayoutId id="2147484201" r:id="rId71"/>
    <p:sldLayoutId id="2147484202" r:id="rId72"/>
    <p:sldLayoutId id="2147484203" r:id="rId73"/>
    <p:sldLayoutId id="2147484204" r:id="rId74"/>
    <p:sldLayoutId id="2147484205" r:id="rId75"/>
    <p:sldLayoutId id="2147484208" r:id="rId76"/>
    <p:sldLayoutId id="2147484209" r:id="rId77"/>
    <p:sldLayoutId id="2147484210" r:id="rId78"/>
    <p:sldLayoutId id="2147484211" r:id="rId79"/>
    <p:sldLayoutId id="2147484212" r:id="rId80"/>
    <p:sldLayoutId id="2147484213" r:id="rId81"/>
    <p:sldLayoutId id="2147484214" r:id="rId82"/>
    <p:sldLayoutId id="2147484215" r:id="rId83"/>
    <p:sldLayoutId id="2147484216" r:id="rId84"/>
    <p:sldLayoutId id="2147484217" r:id="rId85"/>
    <p:sldLayoutId id="2147484218" r:id="rId86"/>
    <p:sldLayoutId id="2147484219" r:id="rId87"/>
    <p:sldLayoutId id="2147484220" r:id="rId88"/>
    <p:sldLayoutId id="2147484221" r:id="rId89"/>
    <p:sldLayoutId id="2147484222" r:id="rId90"/>
    <p:sldLayoutId id="2147484224" r:id="rId91"/>
    <p:sldLayoutId id="2147484231" r:id="rId92"/>
    <p:sldLayoutId id="2147484232" r:id="rId93"/>
    <p:sldLayoutId id="2147484233" r:id="rId94"/>
    <p:sldLayoutId id="2147484235" r:id="rId95"/>
    <p:sldLayoutId id="2147484385" r:id="rId96"/>
    <p:sldLayoutId id="2147484386" r:id="rId97"/>
    <p:sldLayoutId id="2147484387" r:id="rId98"/>
    <p:sldLayoutId id="2147484388" r:id="rId99"/>
    <p:sldLayoutId id="2147484389" r:id="rId100"/>
    <p:sldLayoutId id="2147484442" r:id="rId101"/>
    <p:sldLayoutId id="2147484443" r:id="rId10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3" pos="384" userDrawn="1">
          <p15:clr>
            <a:srgbClr val="F26B43"/>
          </p15:clr>
        </p15:guide>
        <p15:guide id="4" pos="768" userDrawn="1">
          <p15:clr>
            <a:srgbClr val="F26B43"/>
          </p15:clr>
        </p15:guide>
        <p15:guide id="5" pos="1149" userDrawn="1">
          <p15:clr>
            <a:srgbClr val="F26B43"/>
          </p15:clr>
        </p15:guide>
        <p15:guide id="6" pos="1533" userDrawn="1">
          <p15:clr>
            <a:srgbClr val="F26B43"/>
          </p15:clr>
        </p15:guide>
        <p15:guide id="7" pos="1917" userDrawn="1">
          <p15:clr>
            <a:srgbClr val="F26B43"/>
          </p15:clr>
        </p15:guide>
        <p15:guide id="8" pos="2300" userDrawn="1">
          <p15:clr>
            <a:srgbClr val="F26B43"/>
          </p15:clr>
        </p15:guide>
        <p15:guide id="9" pos="2684" userDrawn="1">
          <p15:clr>
            <a:srgbClr val="F26B43"/>
          </p15:clr>
        </p15:guide>
        <p15:guide id="10" pos="3069" userDrawn="1">
          <p15:clr>
            <a:srgbClr val="F26B43"/>
          </p15:clr>
        </p15:guide>
        <p15:guide id="11" pos="3455" userDrawn="1">
          <p15:clr>
            <a:srgbClr val="F26B43"/>
          </p15:clr>
        </p15:guide>
        <p15:guide id="12" pos="4221" userDrawn="1">
          <p15:clr>
            <a:srgbClr val="F26B43"/>
          </p15:clr>
        </p15:guide>
        <p15:guide id="13" pos="4607" userDrawn="1">
          <p15:clr>
            <a:srgbClr val="F26B43"/>
          </p15:clr>
        </p15:guide>
        <p15:guide id="14" pos="4991" userDrawn="1">
          <p15:clr>
            <a:srgbClr val="F26B43"/>
          </p15:clr>
        </p15:guide>
        <p15:guide id="15" pos="5373" userDrawn="1">
          <p15:clr>
            <a:srgbClr val="F26B43"/>
          </p15:clr>
        </p15:guide>
        <p15:guide id="16" pos="5759" userDrawn="1">
          <p15:clr>
            <a:srgbClr val="F26B43"/>
          </p15:clr>
        </p15:guide>
        <p15:guide id="17" pos="6143" userDrawn="1">
          <p15:clr>
            <a:srgbClr val="F26B43"/>
          </p15:clr>
        </p15:guide>
        <p15:guide id="18" pos="6527" userDrawn="1">
          <p15:clr>
            <a:srgbClr val="F26B43"/>
          </p15:clr>
        </p15:guide>
        <p15:guide id="19" pos="6912" userDrawn="1">
          <p15:clr>
            <a:srgbClr val="F26B43"/>
          </p15:clr>
        </p15:guide>
        <p15:guide id="20" pos="7296" userDrawn="1">
          <p15:clr>
            <a:srgbClr val="F26B43"/>
          </p15:clr>
        </p15:guide>
        <p15:guide id="21" orient="horz" pos="617" userDrawn="1">
          <p15:clr>
            <a:srgbClr val="F26B43"/>
          </p15:clr>
        </p15:guide>
        <p15:guide id="22" orient="horz" pos="1233" userDrawn="1">
          <p15:clr>
            <a:srgbClr val="F26B43"/>
          </p15:clr>
        </p15:guide>
        <p15:guide id="23" orient="horz" pos="1851" userDrawn="1">
          <p15:clr>
            <a:srgbClr val="F26B43"/>
          </p15:clr>
        </p15:guide>
        <p15:guide id="24" orient="horz" pos="2469" userDrawn="1">
          <p15:clr>
            <a:srgbClr val="F26B43"/>
          </p15:clr>
        </p15:guide>
        <p15:guide id="25" orient="horz" pos="3086" userDrawn="1">
          <p15:clr>
            <a:srgbClr val="F26B43"/>
          </p15:clr>
        </p15:guide>
        <p15:guide id="26" orient="horz" pos="3702" userDrawn="1">
          <p15:clr>
            <a:srgbClr val="F26B43"/>
          </p15:clr>
        </p15:guide>
        <p15:guide id="27" pos="7173" userDrawn="1">
          <p15:clr>
            <a:srgbClr val="F26B43"/>
          </p15:clr>
        </p15:guide>
        <p15:guide id="28" pos="507" userDrawn="1">
          <p15:clr>
            <a:srgbClr val="F26B43"/>
          </p15:clr>
        </p15:guide>
        <p15:guide id="29" orient="horz" pos="9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userDrawn="1"/>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userDrawn="1"/>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userDrawn="1"/>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D10176F0-24D6-4B9A-B0FD-CD0DBE2D504C}"/>
                    </a:ext>
                  </a:extLst>
                </p:cNvPr>
                <p:cNvGrpSpPr/>
                <p:nvPr userDrawn="1"/>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0D84CC-37CA-4112-B8B3-4C38B313481C}"/>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 name="Group 14">
                <a:extLst>
                  <a:ext uri="{FF2B5EF4-FFF2-40B4-BE49-F238E27FC236}">
                    <a16:creationId xmlns:a16="http://schemas.microsoft.com/office/drawing/2014/main" id="{3728E022-1E4C-4D89-8223-2C6E8DF748A6}"/>
                  </a:ext>
                </a:extLst>
              </p:cNvPr>
              <p:cNvGrpSpPr/>
              <p:nvPr userDrawn="1"/>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0491CF1-3F79-46B6-822C-56D84E04E8C5}"/>
                    </a:ext>
                  </a:extLst>
                </p:cNvPr>
                <p:cNvGrpSpPr/>
                <p:nvPr userDrawn="1"/>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89C98FB-9461-48C1-8038-E0AED95903AA}"/>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 name="Group 19">
                <a:extLst>
                  <a:ext uri="{FF2B5EF4-FFF2-40B4-BE49-F238E27FC236}">
                    <a16:creationId xmlns:a16="http://schemas.microsoft.com/office/drawing/2014/main" id="{E131B212-7F9D-4BED-B591-71A1D382CBC7}"/>
                  </a:ext>
                </a:extLst>
              </p:cNvPr>
              <p:cNvGrpSpPr/>
              <p:nvPr userDrawn="1"/>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E264B2A-DB1F-47B9-A919-E26837A43EB8}"/>
                    </a:ext>
                  </a:extLst>
                </p:cNvPr>
                <p:cNvGrpSpPr/>
                <p:nvPr userDrawn="1"/>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8BFDC01-5264-4DA6-9C53-72EF8017501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4">
                <a:extLst>
                  <a:ext uri="{FF2B5EF4-FFF2-40B4-BE49-F238E27FC236}">
                    <a16:creationId xmlns:a16="http://schemas.microsoft.com/office/drawing/2014/main" id="{96AF5EE0-9C62-4749-9E92-90D1109BF7CC}"/>
                  </a:ext>
                </a:extLst>
              </p:cNvPr>
              <p:cNvGrpSpPr/>
              <p:nvPr userDrawn="1"/>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AB579263-B022-48FF-AEC7-93565E9659BC}"/>
                    </a:ext>
                  </a:extLst>
                </p:cNvPr>
                <p:cNvGrpSpPr/>
                <p:nvPr userDrawn="1"/>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3D8034F-3487-4EB4-A46D-A9F6FAB5D278}"/>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0" name="Group 29">
                <a:extLst>
                  <a:ext uri="{FF2B5EF4-FFF2-40B4-BE49-F238E27FC236}">
                    <a16:creationId xmlns:a16="http://schemas.microsoft.com/office/drawing/2014/main" id="{48EDD9A2-BAF9-4807-B8DB-6DE350086BFA}"/>
                  </a:ext>
                </a:extLst>
              </p:cNvPr>
              <p:cNvGrpSpPr/>
              <p:nvPr userDrawn="1"/>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29A933E-EB89-412C-9A16-7A1761F610BD}"/>
                    </a:ext>
                  </a:extLst>
                </p:cNvPr>
                <p:cNvGrpSpPr/>
                <p:nvPr userDrawn="1"/>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91D562F-BFA4-4227-85B5-DA8E6EA9002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 name="Group 34">
                <a:extLst>
                  <a:ext uri="{FF2B5EF4-FFF2-40B4-BE49-F238E27FC236}">
                    <a16:creationId xmlns:a16="http://schemas.microsoft.com/office/drawing/2014/main" id="{0FF9B0E9-7F55-46DD-B737-4563044AC3CB}"/>
                  </a:ext>
                </a:extLst>
              </p:cNvPr>
              <p:cNvGrpSpPr/>
              <p:nvPr userDrawn="1"/>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B5E63815-B53E-4DEA-B7CE-70992C3829A8}"/>
                    </a:ext>
                  </a:extLst>
                </p:cNvPr>
                <p:cNvGrpSpPr/>
                <p:nvPr userDrawn="1"/>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899DA0E-EB57-44F4-B814-102F3F299F00}"/>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 name="Group 41">
                <a:extLst>
                  <a:ext uri="{FF2B5EF4-FFF2-40B4-BE49-F238E27FC236}">
                    <a16:creationId xmlns:a16="http://schemas.microsoft.com/office/drawing/2014/main" id="{A1A39780-93FB-4FED-9F4A-CEC489158CD3}"/>
                  </a:ext>
                </a:extLst>
              </p:cNvPr>
              <p:cNvGrpSpPr/>
              <p:nvPr userDrawn="1"/>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82D97F1-9A9B-47D1-A2F1-784BC83B7F5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9" name="Group 88">
              <a:extLst>
                <a:ext uri="{FF2B5EF4-FFF2-40B4-BE49-F238E27FC236}">
                  <a16:creationId xmlns:a16="http://schemas.microsoft.com/office/drawing/2014/main" id="{C34CFFDF-2152-4A2D-8FB3-0A7B23D098B7}"/>
                </a:ext>
              </a:extLst>
            </p:cNvPr>
            <p:cNvGrpSpPr/>
            <p:nvPr userDrawn="1"/>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userDrawn="1"/>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E6C2DEC-5E14-4D86-A7EC-DF4187D064F2}"/>
                  </a:ext>
                </a:extLst>
              </p:cNvPr>
              <p:cNvSpPr/>
              <p:nvPr userDrawn="1"/>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C74D7886-31ED-4084-8E07-296ECC655564}"/>
                  </a:ext>
                </a:extLst>
              </p:cNvPr>
              <p:cNvSpPr/>
              <p:nvPr userDrawn="1"/>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D7BD4B1F-2F1E-446E-A05B-F3CB5E5F6873}"/>
                  </a:ext>
                </a:extLst>
              </p:cNvPr>
              <p:cNvSpPr/>
              <p:nvPr userDrawn="1"/>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3310686-91D7-4A31-82C8-A67D32C0F75A}"/>
                  </a:ext>
                </a:extLst>
              </p:cNvPr>
              <p:cNvSpPr/>
              <p:nvPr userDrawn="1"/>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AE3B8320-65F3-48A9-85F1-293C37A82915}"/>
                  </a:ext>
                </a:extLst>
              </p:cNvPr>
              <p:cNvSpPr/>
              <p:nvPr userDrawn="1"/>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97125D60-8B03-47D1-B843-A583D2ED4F62}"/>
                  </a:ext>
                </a:extLst>
              </p:cNvPr>
              <p:cNvSpPr/>
              <p:nvPr userDrawn="1"/>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4">
            <a:extLst>
              <a:ext uri="{FF2B5EF4-FFF2-40B4-BE49-F238E27FC236}">
                <a16:creationId xmlns:a16="http://schemas.microsoft.com/office/drawing/2014/main" id="{82998A25-FD83-4602-AD1D-0DE3EEDC8FD8}"/>
              </a:ext>
            </a:extLst>
          </p:cNvPr>
          <p:cNvSpPr>
            <a:spLocks noGrp="1"/>
          </p:cNvSpPr>
          <p:nvPr>
            <p:ph type="ftr" sz="quarter" idx="3"/>
          </p:nvPr>
        </p:nvSpPr>
        <p:spPr>
          <a:xfrm>
            <a:off x="609600" y="6483641"/>
            <a:ext cx="4114800" cy="144000"/>
          </a:xfrm>
          <a:prstGeom prst="rect">
            <a:avLst/>
          </a:prstGeom>
        </p:spPr>
        <p:txBody>
          <a:bodyPr vert="horz" lIns="0" tIns="0" rIns="0" bIns="0" rtlCol="0" anchor="ctr">
            <a:noAutofit/>
          </a:bodyPr>
          <a:lstStyle>
            <a:lvl1pPr algn="l">
              <a:defRPr sz="900">
                <a:solidFill>
                  <a:schemeClr val="tx2"/>
                </a:solidFill>
              </a:defRPr>
            </a:lvl1pPr>
          </a:lstStyle>
          <a:p>
            <a:r>
              <a:rPr lang="en-GB" dirty="0"/>
              <a:t>Confidential</a:t>
            </a:r>
          </a:p>
        </p:txBody>
      </p:sp>
      <p:sp>
        <p:nvSpPr>
          <p:cNvPr id="6" name="Slide Number Placeholder 5">
            <a:extLst>
              <a:ext uri="{FF2B5EF4-FFF2-40B4-BE49-F238E27FC236}">
                <a16:creationId xmlns:a16="http://schemas.microsoft.com/office/drawing/2014/main" id="{659C9522-716F-47B9-9B6E-E0C01A5F2FAC}"/>
              </a:ext>
            </a:extLst>
          </p:cNvPr>
          <p:cNvSpPr>
            <a:spLocks noGrp="1"/>
          </p:cNvSpPr>
          <p:nvPr>
            <p:ph type="sldNum" sz="quarter" idx="4"/>
          </p:nvPr>
        </p:nvSpPr>
        <p:spPr>
          <a:xfrm>
            <a:off x="11404107" y="6483641"/>
            <a:ext cx="360000" cy="144000"/>
          </a:xfrm>
          <a:prstGeom prst="rect">
            <a:avLst/>
          </a:prstGeom>
        </p:spPr>
        <p:txBody>
          <a:bodyPr vert="horz" lIns="0" tIns="0" rIns="0" bIns="0" rtlCol="0" anchor="ctr">
            <a:noAutofit/>
          </a:bodyPr>
          <a:lstStyle>
            <a:lvl1pPr algn="r">
              <a:defRPr sz="900">
                <a:solidFill>
                  <a:schemeClr val="tx2"/>
                </a:solidFill>
              </a:defRPr>
            </a:lvl1p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139300403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5" r:id="rId30"/>
    <p:sldLayoutId id="2147484126" r:id="rId31"/>
    <p:sldLayoutId id="2147484127" r:id="rId32"/>
    <p:sldLayoutId id="2147484128" r:id="rId33"/>
    <p:sldLayoutId id="2147484129" r:id="rId34"/>
    <p:sldLayoutId id="2147484130" r:id="rId35"/>
    <p:sldLayoutId id="2147484131" r:id="rId36"/>
    <p:sldLayoutId id="2147484132" r:id="rId37"/>
    <p:sldLayoutId id="2147484133" r:id="rId38"/>
    <p:sldLayoutId id="2147484134" r:id="rId39"/>
    <p:sldLayoutId id="2147484135" r:id="rId40"/>
    <p:sldLayoutId id="2147484136" r:id="rId41"/>
    <p:sldLayoutId id="2147484137" r:id="rId42"/>
    <p:sldLayoutId id="2147484138" r:id="rId43"/>
    <p:sldLayoutId id="2147484139" r:id="rId44"/>
    <p:sldLayoutId id="2147484140" r:id="rId45"/>
    <p:sldLayoutId id="2147484141" r:id="rId46"/>
    <p:sldLayoutId id="2147484142" r:id="rId47"/>
    <p:sldLayoutId id="2147484143" r:id="rId48"/>
    <p:sldLayoutId id="2147484144" r:id="rId49"/>
    <p:sldLayoutId id="2147484145" r:id="rId50"/>
    <p:sldLayoutId id="2147484146" r:id="rId51"/>
    <p:sldLayoutId id="2147484147" r:id="rId52"/>
    <p:sldLayoutId id="2147484148" r:id="rId53"/>
    <p:sldLayoutId id="2147484149" r:id="rId54"/>
    <p:sldLayoutId id="2147484150" r:id="rId55"/>
    <p:sldLayoutId id="2147484151" r:id="rId56"/>
    <p:sldLayoutId id="2147484152" r:id="rId57"/>
    <p:sldLayoutId id="2147484153" r:id="rId58"/>
    <p:sldLayoutId id="2147484154" r:id="rId59"/>
    <p:sldLayoutId id="2147484155" r:id="rId60"/>
    <p:sldLayoutId id="2147484156" r:id="rId61"/>
    <p:sldLayoutId id="2147484157" r:id="rId62"/>
    <p:sldLayoutId id="2147484158" r:id="rId63"/>
    <p:sldLayoutId id="2147484159" r:id="rId64"/>
    <p:sldLayoutId id="2147484160" r:id="rId65"/>
    <p:sldLayoutId id="2147484161" r:id="rId66"/>
    <p:sldLayoutId id="2147484162" r:id="rId67"/>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84">
          <p15:clr>
            <a:srgbClr val="F26B43"/>
          </p15:clr>
        </p15:guide>
        <p15:guide id="4" pos="768">
          <p15:clr>
            <a:srgbClr val="F26B43"/>
          </p15:clr>
        </p15:guide>
        <p15:guide id="5" pos="1149">
          <p15:clr>
            <a:srgbClr val="F26B43"/>
          </p15:clr>
        </p15:guide>
        <p15:guide id="6" pos="1533">
          <p15:clr>
            <a:srgbClr val="F26B43"/>
          </p15:clr>
        </p15:guide>
        <p15:guide id="7" pos="1917">
          <p15:clr>
            <a:srgbClr val="F26B43"/>
          </p15:clr>
        </p15:guide>
        <p15:guide id="8" pos="2300">
          <p15:clr>
            <a:srgbClr val="F26B43"/>
          </p15:clr>
        </p15:guide>
        <p15:guide id="9" pos="2684">
          <p15:clr>
            <a:srgbClr val="F26B43"/>
          </p15:clr>
        </p15:guide>
        <p15:guide id="10" pos="3069">
          <p15:clr>
            <a:srgbClr val="F26B43"/>
          </p15:clr>
        </p15:guide>
        <p15:guide id="11" pos="3455">
          <p15:clr>
            <a:srgbClr val="F26B43"/>
          </p15:clr>
        </p15:guide>
        <p15:guide id="12" pos="4221">
          <p15:clr>
            <a:srgbClr val="F26B43"/>
          </p15:clr>
        </p15:guide>
        <p15:guide id="13" pos="4607">
          <p15:clr>
            <a:srgbClr val="F26B43"/>
          </p15:clr>
        </p15:guide>
        <p15:guide id="14" pos="4991">
          <p15:clr>
            <a:srgbClr val="F26B43"/>
          </p15:clr>
        </p15:guide>
        <p15:guide id="15" pos="5373">
          <p15:clr>
            <a:srgbClr val="F26B43"/>
          </p15:clr>
        </p15:guide>
        <p15:guide id="16" pos="5759">
          <p15:clr>
            <a:srgbClr val="F26B43"/>
          </p15:clr>
        </p15:guide>
        <p15:guide id="17" pos="6143">
          <p15:clr>
            <a:srgbClr val="F26B43"/>
          </p15:clr>
        </p15:guide>
        <p15:guide id="18" pos="6527">
          <p15:clr>
            <a:srgbClr val="F26B43"/>
          </p15:clr>
        </p15:guide>
        <p15:guide id="19" pos="6912">
          <p15:clr>
            <a:srgbClr val="F26B43"/>
          </p15:clr>
        </p15:guide>
        <p15:guide id="20" pos="7296">
          <p15:clr>
            <a:srgbClr val="F26B43"/>
          </p15:clr>
        </p15:guide>
        <p15:guide id="21" orient="horz" pos="617">
          <p15:clr>
            <a:srgbClr val="F26B43"/>
          </p15:clr>
        </p15:guide>
        <p15:guide id="22" orient="horz" pos="1233">
          <p15:clr>
            <a:srgbClr val="F26B43"/>
          </p15:clr>
        </p15:guide>
        <p15:guide id="23" orient="horz" pos="1851">
          <p15:clr>
            <a:srgbClr val="F26B43"/>
          </p15:clr>
        </p15:guide>
        <p15:guide id="24" orient="horz" pos="2469">
          <p15:clr>
            <a:srgbClr val="F26B43"/>
          </p15:clr>
        </p15:guide>
        <p15:guide id="25" orient="horz" pos="3086">
          <p15:clr>
            <a:srgbClr val="F26B43"/>
          </p15:clr>
        </p15:guide>
        <p15:guide id="26" orient="horz" pos="3702">
          <p15:clr>
            <a:srgbClr val="F26B43"/>
          </p15:clr>
        </p15:guide>
        <p15:guide id="27" pos="7173">
          <p15:clr>
            <a:srgbClr val="F26B43"/>
          </p15:clr>
        </p15:guide>
        <p15:guide id="28" pos="507">
          <p15:clr>
            <a:srgbClr val="F26B43"/>
          </p15:clr>
        </p15:guide>
        <p15:guide id="29" orient="horz" pos="9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userDrawn="1"/>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userDrawn="1"/>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userDrawn="1"/>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D10176F0-24D6-4B9A-B0FD-CD0DBE2D504C}"/>
                    </a:ext>
                  </a:extLst>
                </p:cNvPr>
                <p:cNvGrpSpPr/>
                <p:nvPr userDrawn="1"/>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A0D84CC-37CA-4112-B8B3-4C38B313481C}"/>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5" name="Group 14">
                <a:extLst>
                  <a:ext uri="{FF2B5EF4-FFF2-40B4-BE49-F238E27FC236}">
                    <a16:creationId xmlns:a16="http://schemas.microsoft.com/office/drawing/2014/main" id="{3728E022-1E4C-4D89-8223-2C6E8DF748A6}"/>
                  </a:ext>
                </a:extLst>
              </p:cNvPr>
              <p:cNvGrpSpPr/>
              <p:nvPr userDrawn="1"/>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00491CF1-3F79-46B6-822C-56D84E04E8C5}"/>
                    </a:ext>
                  </a:extLst>
                </p:cNvPr>
                <p:cNvGrpSpPr/>
                <p:nvPr userDrawn="1"/>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189C98FB-9461-48C1-8038-E0AED95903AA}"/>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0" name="Group 19">
                <a:extLst>
                  <a:ext uri="{FF2B5EF4-FFF2-40B4-BE49-F238E27FC236}">
                    <a16:creationId xmlns:a16="http://schemas.microsoft.com/office/drawing/2014/main" id="{E131B212-7F9D-4BED-B591-71A1D382CBC7}"/>
                  </a:ext>
                </a:extLst>
              </p:cNvPr>
              <p:cNvGrpSpPr/>
              <p:nvPr userDrawn="1"/>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AE264B2A-DB1F-47B9-A919-E26837A43EB8}"/>
                    </a:ext>
                  </a:extLst>
                </p:cNvPr>
                <p:cNvGrpSpPr/>
                <p:nvPr userDrawn="1"/>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D8BFDC01-5264-4DA6-9C53-72EF8017501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5" name="Group 24">
                <a:extLst>
                  <a:ext uri="{FF2B5EF4-FFF2-40B4-BE49-F238E27FC236}">
                    <a16:creationId xmlns:a16="http://schemas.microsoft.com/office/drawing/2014/main" id="{96AF5EE0-9C62-4749-9E92-90D1109BF7CC}"/>
                  </a:ext>
                </a:extLst>
              </p:cNvPr>
              <p:cNvGrpSpPr/>
              <p:nvPr userDrawn="1"/>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AB579263-B022-48FF-AEC7-93565E9659BC}"/>
                    </a:ext>
                  </a:extLst>
                </p:cNvPr>
                <p:cNvGrpSpPr/>
                <p:nvPr userDrawn="1"/>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A3D8034F-3487-4EB4-A46D-A9F6FAB5D278}"/>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0" name="Group 29">
                <a:extLst>
                  <a:ext uri="{FF2B5EF4-FFF2-40B4-BE49-F238E27FC236}">
                    <a16:creationId xmlns:a16="http://schemas.microsoft.com/office/drawing/2014/main" id="{48EDD9A2-BAF9-4807-B8DB-6DE350086BFA}"/>
                  </a:ext>
                </a:extLst>
              </p:cNvPr>
              <p:cNvGrpSpPr/>
              <p:nvPr userDrawn="1"/>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429A933E-EB89-412C-9A16-7A1761F610BD}"/>
                    </a:ext>
                  </a:extLst>
                </p:cNvPr>
                <p:cNvGrpSpPr/>
                <p:nvPr userDrawn="1"/>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191D562F-BFA4-4227-85B5-DA8E6EA9002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5" name="Group 34">
                <a:extLst>
                  <a:ext uri="{FF2B5EF4-FFF2-40B4-BE49-F238E27FC236}">
                    <a16:creationId xmlns:a16="http://schemas.microsoft.com/office/drawing/2014/main" id="{0FF9B0E9-7F55-46DD-B737-4563044AC3CB}"/>
                  </a:ext>
                </a:extLst>
              </p:cNvPr>
              <p:cNvGrpSpPr/>
              <p:nvPr userDrawn="1"/>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a:extLst>
                    <a:ext uri="{FF2B5EF4-FFF2-40B4-BE49-F238E27FC236}">
                      <a16:creationId xmlns:a16="http://schemas.microsoft.com/office/drawing/2014/main" id="{B5E63815-B53E-4DEA-B7CE-70992C3829A8}"/>
                    </a:ext>
                  </a:extLst>
                </p:cNvPr>
                <p:cNvGrpSpPr/>
                <p:nvPr userDrawn="1"/>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2899DA0E-EB57-44F4-B814-102F3F299F00}"/>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42" name="Group 41">
                <a:extLst>
                  <a:ext uri="{FF2B5EF4-FFF2-40B4-BE49-F238E27FC236}">
                    <a16:creationId xmlns:a16="http://schemas.microsoft.com/office/drawing/2014/main" id="{A1A39780-93FB-4FED-9F4A-CEC489158CD3}"/>
                  </a:ext>
                </a:extLst>
              </p:cNvPr>
              <p:cNvGrpSpPr/>
              <p:nvPr userDrawn="1"/>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C82D97F1-9A9B-47D1-A2F1-784BC83B7F5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89" name="Group 88">
              <a:extLst>
                <a:ext uri="{FF2B5EF4-FFF2-40B4-BE49-F238E27FC236}">
                  <a16:creationId xmlns:a16="http://schemas.microsoft.com/office/drawing/2014/main" id="{C34CFFDF-2152-4A2D-8FB3-0A7B23D098B7}"/>
                </a:ext>
              </a:extLst>
            </p:cNvPr>
            <p:cNvGrpSpPr/>
            <p:nvPr userDrawn="1"/>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userDrawn="1"/>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8E6C2DEC-5E14-4D86-A7EC-DF4187D064F2}"/>
                  </a:ext>
                </a:extLst>
              </p:cNvPr>
              <p:cNvSpPr/>
              <p:nvPr userDrawn="1"/>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C74D7886-31ED-4084-8E07-296ECC655564}"/>
                  </a:ext>
                </a:extLst>
              </p:cNvPr>
              <p:cNvSpPr/>
              <p:nvPr userDrawn="1"/>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extLst>
                  <a:ext uri="{FF2B5EF4-FFF2-40B4-BE49-F238E27FC236}">
                    <a16:creationId xmlns:a16="http://schemas.microsoft.com/office/drawing/2014/main" id="{D7BD4B1F-2F1E-446E-A05B-F3CB5E5F6873}"/>
                  </a:ext>
                </a:extLst>
              </p:cNvPr>
              <p:cNvSpPr/>
              <p:nvPr userDrawn="1"/>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extLst>
                  <a:ext uri="{FF2B5EF4-FFF2-40B4-BE49-F238E27FC236}">
                    <a16:creationId xmlns:a16="http://schemas.microsoft.com/office/drawing/2014/main" id="{53310686-91D7-4A31-82C8-A67D32C0F75A}"/>
                  </a:ext>
                </a:extLst>
              </p:cNvPr>
              <p:cNvSpPr/>
              <p:nvPr userDrawn="1"/>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Rectangle 86">
                <a:extLst>
                  <a:ext uri="{FF2B5EF4-FFF2-40B4-BE49-F238E27FC236}">
                    <a16:creationId xmlns:a16="http://schemas.microsoft.com/office/drawing/2014/main" id="{AE3B8320-65F3-48A9-85F1-293C37A82915}"/>
                  </a:ext>
                </a:extLst>
              </p:cNvPr>
              <p:cNvSpPr/>
              <p:nvPr userDrawn="1"/>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Rectangle 87">
                <a:extLst>
                  <a:ext uri="{FF2B5EF4-FFF2-40B4-BE49-F238E27FC236}">
                    <a16:creationId xmlns:a16="http://schemas.microsoft.com/office/drawing/2014/main" id="{97125D60-8B03-47D1-B843-A583D2ED4F62}"/>
                  </a:ext>
                </a:extLst>
              </p:cNvPr>
              <p:cNvSpPr/>
              <p:nvPr userDrawn="1"/>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4">
            <a:extLst>
              <a:ext uri="{FF2B5EF4-FFF2-40B4-BE49-F238E27FC236}">
                <a16:creationId xmlns:a16="http://schemas.microsoft.com/office/drawing/2014/main" id="{82998A25-FD83-4602-AD1D-0DE3EEDC8FD8}"/>
              </a:ext>
            </a:extLst>
          </p:cNvPr>
          <p:cNvSpPr>
            <a:spLocks noGrp="1"/>
          </p:cNvSpPr>
          <p:nvPr>
            <p:ph type="ftr" sz="quarter" idx="3"/>
          </p:nvPr>
        </p:nvSpPr>
        <p:spPr>
          <a:xfrm>
            <a:off x="609600" y="6483641"/>
            <a:ext cx="4114800" cy="144000"/>
          </a:xfrm>
          <a:prstGeom prst="rect">
            <a:avLst/>
          </a:prstGeom>
        </p:spPr>
        <p:txBody>
          <a:bodyPr vert="horz" lIns="0" tIns="0" rIns="0" bIns="0" rtlCol="0" anchor="ctr">
            <a:noAutofit/>
          </a:bodyPr>
          <a:lstStyle>
            <a:lvl1pPr algn="l">
              <a:defRPr sz="900">
                <a:solidFill>
                  <a:schemeClr val="tx2"/>
                </a:solidFill>
              </a:defRPr>
            </a:lvl1pPr>
          </a:lstStyle>
          <a:p>
            <a:r>
              <a:rPr lang="en-GB"/>
              <a:t>Confidential</a:t>
            </a:r>
            <a:endParaRPr lang="en-GB" dirty="0"/>
          </a:p>
        </p:txBody>
      </p:sp>
      <p:sp>
        <p:nvSpPr>
          <p:cNvPr id="6" name="Slide Number Placeholder 5">
            <a:extLst>
              <a:ext uri="{FF2B5EF4-FFF2-40B4-BE49-F238E27FC236}">
                <a16:creationId xmlns:a16="http://schemas.microsoft.com/office/drawing/2014/main" id="{659C9522-716F-47B9-9B6E-E0C01A5F2FAC}"/>
              </a:ext>
            </a:extLst>
          </p:cNvPr>
          <p:cNvSpPr>
            <a:spLocks noGrp="1"/>
          </p:cNvSpPr>
          <p:nvPr>
            <p:ph type="sldNum" sz="quarter" idx="4"/>
          </p:nvPr>
        </p:nvSpPr>
        <p:spPr>
          <a:xfrm>
            <a:off x="11404107" y="6483641"/>
            <a:ext cx="360000" cy="144000"/>
          </a:xfrm>
          <a:prstGeom prst="rect">
            <a:avLst/>
          </a:prstGeom>
        </p:spPr>
        <p:txBody>
          <a:bodyPr vert="horz" lIns="0" tIns="0" rIns="0" bIns="0" rtlCol="0" anchor="ctr">
            <a:noAutofit/>
          </a:bodyPr>
          <a:lstStyle>
            <a:lvl1pPr algn="r">
              <a:defRPr sz="900">
                <a:solidFill>
                  <a:schemeClr val="tx2"/>
                </a:solidFill>
              </a:defRPr>
            </a:lvl1pPr>
          </a:lstStyle>
          <a:p>
            <a:fld id="{043C2FB7-9533-4568-9B8F-F5133F6949BD}" type="slidenum">
              <a:rPr lang="en-GB" smtClean="0"/>
              <a:pPr/>
              <a:t>‹#›</a:t>
            </a:fld>
            <a:endParaRPr lang="en-GB" dirty="0"/>
          </a:p>
        </p:txBody>
      </p:sp>
    </p:spTree>
    <p:extLst>
      <p:ext uri="{BB962C8B-B14F-4D97-AF65-F5344CB8AC3E}">
        <p14:creationId xmlns:p14="http://schemas.microsoft.com/office/powerpoint/2010/main" val="4134195556"/>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 id="2147484461" r:id="rId16"/>
    <p:sldLayoutId id="2147484462" r:id="rId17"/>
    <p:sldLayoutId id="2147484463" r:id="rId18"/>
    <p:sldLayoutId id="2147484464" r:id="rId19"/>
    <p:sldLayoutId id="2147484465" r:id="rId20"/>
    <p:sldLayoutId id="2147484466" r:id="rId21"/>
    <p:sldLayoutId id="2147484467" r:id="rId22"/>
    <p:sldLayoutId id="2147484468" r:id="rId23"/>
    <p:sldLayoutId id="2147484469" r:id="rId24"/>
    <p:sldLayoutId id="2147484470" r:id="rId25"/>
    <p:sldLayoutId id="2147484471" r:id="rId26"/>
    <p:sldLayoutId id="2147484472" r:id="rId27"/>
    <p:sldLayoutId id="2147484473" r:id="rId28"/>
    <p:sldLayoutId id="2147484474" r:id="rId29"/>
    <p:sldLayoutId id="2147484475" r:id="rId30"/>
    <p:sldLayoutId id="2147484476" r:id="rId31"/>
    <p:sldLayoutId id="2147484477" r:id="rId32"/>
    <p:sldLayoutId id="2147484478" r:id="rId33"/>
    <p:sldLayoutId id="2147484479" r:id="rId34"/>
    <p:sldLayoutId id="2147484480" r:id="rId35"/>
    <p:sldLayoutId id="2147484481" r:id="rId36"/>
    <p:sldLayoutId id="2147484482" r:id="rId37"/>
    <p:sldLayoutId id="2147484483" r:id="rId38"/>
    <p:sldLayoutId id="2147484484" r:id="rId39"/>
    <p:sldLayoutId id="2147484485" r:id="rId40"/>
    <p:sldLayoutId id="2147484486" r:id="rId41"/>
    <p:sldLayoutId id="2147484487" r:id="rId42"/>
    <p:sldLayoutId id="2147484488" r:id="rId43"/>
    <p:sldLayoutId id="2147484489" r:id="rId44"/>
    <p:sldLayoutId id="2147484490" r:id="rId45"/>
    <p:sldLayoutId id="2147484491" r:id="rId46"/>
    <p:sldLayoutId id="2147484492" r:id="rId47"/>
    <p:sldLayoutId id="2147484493" r:id="rId48"/>
    <p:sldLayoutId id="2147484494" r:id="rId49"/>
    <p:sldLayoutId id="2147484495" r:id="rId50"/>
    <p:sldLayoutId id="2147484496" r:id="rId51"/>
    <p:sldLayoutId id="2147484497" r:id="rId52"/>
    <p:sldLayoutId id="2147484498" r:id="rId53"/>
    <p:sldLayoutId id="2147484499" r:id="rId54"/>
    <p:sldLayoutId id="2147484500" r:id="rId55"/>
    <p:sldLayoutId id="2147484501" r:id="rId56"/>
    <p:sldLayoutId id="2147484502" r:id="rId57"/>
    <p:sldLayoutId id="2147484503" r:id="rId58"/>
    <p:sldLayoutId id="2147484504" r:id="rId59"/>
    <p:sldLayoutId id="2147484505" r:id="rId60"/>
    <p:sldLayoutId id="2147484506" r:id="rId61"/>
    <p:sldLayoutId id="2147484507" r:id="rId62"/>
    <p:sldLayoutId id="2147484508" r:id="rId63"/>
    <p:sldLayoutId id="2147484509" r:id="rId64"/>
    <p:sldLayoutId id="2147484510" r:id="rId65"/>
    <p:sldLayoutId id="2147484511" r:id="rId6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2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84">
          <p15:clr>
            <a:srgbClr val="F26B43"/>
          </p15:clr>
        </p15:guide>
        <p15:guide id="4" pos="768">
          <p15:clr>
            <a:srgbClr val="F26B43"/>
          </p15:clr>
        </p15:guide>
        <p15:guide id="5" pos="1149">
          <p15:clr>
            <a:srgbClr val="F26B43"/>
          </p15:clr>
        </p15:guide>
        <p15:guide id="6" pos="1533">
          <p15:clr>
            <a:srgbClr val="F26B43"/>
          </p15:clr>
        </p15:guide>
        <p15:guide id="7" pos="1917">
          <p15:clr>
            <a:srgbClr val="F26B43"/>
          </p15:clr>
        </p15:guide>
        <p15:guide id="8" pos="2300">
          <p15:clr>
            <a:srgbClr val="F26B43"/>
          </p15:clr>
        </p15:guide>
        <p15:guide id="9" pos="2684">
          <p15:clr>
            <a:srgbClr val="F26B43"/>
          </p15:clr>
        </p15:guide>
        <p15:guide id="10" pos="3069">
          <p15:clr>
            <a:srgbClr val="F26B43"/>
          </p15:clr>
        </p15:guide>
        <p15:guide id="11" pos="3455">
          <p15:clr>
            <a:srgbClr val="F26B43"/>
          </p15:clr>
        </p15:guide>
        <p15:guide id="12" pos="4221">
          <p15:clr>
            <a:srgbClr val="F26B43"/>
          </p15:clr>
        </p15:guide>
        <p15:guide id="13" pos="4607">
          <p15:clr>
            <a:srgbClr val="F26B43"/>
          </p15:clr>
        </p15:guide>
        <p15:guide id="14" pos="4991">
          <p15:clr>
            <a:srgbClr val="F26B43"/>
          </p15:clr>
        </p15:guide>
        <p15:guide id="15" pos="5373">
          <p15:clr>
            <a:srgbClr val="F26B43"/>
          </p15:clr>
        </p15:guide>
        <p15:guide id="16" pos="5759">
          <p15:clr>
            <a:srgbClr val="F26B43"/>
          </p15:clr>
        </p15:guide>
        <p15:guide id="17" pos="6143">
          <p15:clr>
            <a:srgbClr val="F26B43"/>
          </p15:clr>
        </p15:guide>
        <p15:guide id="18" pos="6527">
          <p15:clr>
            <a:srgbClr val="F26B43"/>
          </p15:clr>
        </p15:guide>
        <p15:guide id="19" pos="6912">
          <p15:clr>
            <a:srgbClr val="F26B43"/>
          </p15:clr>
        </p15:guide>
        <p15:guide id="20" pos="7296">
          <p15:clr>
            <a:srgbClr val="F26B43"/>
          </p15:clr>
        </p15:guide>
        <p15:guide id="21" orient="horz" pos="617">
          <p15:clr>
            <a:srgbClr val="F26B43"/>
          </p15:clr>
        </p15:guide>
        <p15:guide id="22" orient="horz" pos="1233">
          <p15:clr>
            <a:srgbClr val="F26B43"/>
          </p15:clr>
        </p15:guide>
        <p15:guide id="23" orient="horz" pos="1851">
          <p15:clr>
            <a:srgbClr val="F26B43"/>
          </p15:clr>
        </p15:guide>
        <p15:guide id="24" orient="horz" pos="2469">
          <p15:clr>
            <a:srgbClr val="F26B43"/>
          </p15:clr>
        </p15:guide>
        <p15:guide id="25" orient="horz" pos="3086">
          <p15:clr>
            <a:srgbClr val="F26B43"/>
          </p15:clr>
        </p15:guide>
        <p15:guide id="26" orient="horz" pos="3702">
          <p15:clr>
            <a:srgbClr val="F26B43"/>
          </p15:clr>
        </p15:guide>
        <p15:guide id="27" pos="7173">
          <p15:clr>
            <a:srgbClr val="F26B43"/>
          </p15:clr>
        </p15:guide>
        <p15:guide id="28" pos="507">
          <p15:clr>
            <a:srgbClr val="F26B43"/>
          </p15:clr>
        </p15:guide>
        <p15:guide id="29" orient="horz" pos="92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527440-8934-440E-A13D-512EC7A48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5DC591-7F52-4E30-966E-7439C96F6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B9CF60-7022-471F-BC0E-C0BCD9C48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B5C0F-9FC8-487D-B092-FCD7C2CC7354}" type="datetimeFigureOut">
              <a:rPr lang="en-GB" smtClean="0"/>
              <a:t>13/07/2021</a:t>
            </a:fld>
            <a:endParaRPr lang="en-GB"/>
          </a:p>
        </p:txBody>
      </p:sp>
      <p:sp>
        <p:nvSpPr>
          <p:cNvPr id="5" name="Footer Placeholder 4">
            <a:extLst>
              <a:ext uri="{FF2B5EF4-FFF2-40B4-BE49-F238E27FC236}">
                <a16:creationId xmlns:a16="http://schemas.microsoft.com/office/drawing/2014/main" id="{4102295A-DF96-46D7-A756-B92B97991E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DB79A15-526C-4537-8882-0E4F7F8FF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76B77-A325-4434-A462-11A96AC44871}" type="slidenum">
              <a:rPr lang="en-GB" smtClean="0"/>
              <a:t>‹#›</a:t>
            </a:fld>
            <a:endParaRPr lang="en-GB"/>
          </a:p>
        </p:txBody>
      </p:sp>
    </p:spTree>
    <p:extLst>
      <p:ext uri="{BB962C8B-B14F-4D97-AF65-F5344CB8AC3E}">
        <p14:creationId xmlns:p14="http://schemas.microsoft.com/office/powerpoint/2010/main" val="247423454"/>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png"/><Relationship Id="rId3" Type="http://schemas.openxmlformats.org/officeDocument/2006/relationships/tags" Target="../tags/tag3.xml"/><Relationship Id="rId7" Type="http://schemas.openxmlformats.org/officeDocument/2006/relationships/slideLayout" Target="../slideLayouts/slideLayout236.xml"/><Relationship Id="rId12" Type="http://schemas.openxmlformats.org/officeDocument/2006/relationships/image" Target="../media/image43.svg"/><Relationship Id="rId2" Type="http://schemas.openxmlformats.org/officeDocument/2006/relationships/tags" Target="../tags/tag2.xml"/><Relationship Id="rId16" Type="http://schemas.openxmlformats.org/officeDocument/2006/relationships/image" Target="../media/image47.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2.png"/><Relationship Id="rId5" Type="http://schemas.openxmlformats.org/officeDocument/2006/relationships/tags" Target="../tags/tag5.xml"/><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tags" Target="../tags/tag4.xml"/><Relationship Id="rId9" Type="http://schemas.openxmlformats.org/officeDocument/2006/relationships/image" Target="../media/image40.emf"/><Relationship Id="rId1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36.xml"/><Relationship Id="rId1" Type="http://schemas.openxmlformats.org/officeDocument/2006/relationships/tags" Target="../tags/tag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capita.wistia.com/medias/ol5hjscgyt" TargetMode="External"/><Relationship Id="rId1" Type="http://schemas.openxmlformats.org/officeDocument/2006/relationships/slideLayout" Target="../slideLayouts/slideLayout183.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48.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822A-4D89-4CB2-BABF-E51DE884A143}"/>
              </a:ext>
            </a:extLst>
          </p:cNvPr>
          <p:cNvSpPr>
            <a:spLocks noGrp="1"/>
          </p:cNvSpPr>
          <p:nvPr>
            <p:ph type="ctrTitle"/>
          </p:nvPr>
        </p:nvSpPr>
        <p:spPr>
          <a:xfrm>
            <a:off x="2099349" y="1948052"/>
            <a:ext cx="2819896" cy="2305051"/>
          </a:xfrm>
        </p:spPr>
        <p:txBody>
          <a:bodyPr/>
          <a:lstStyle/>
          <a:p>
            <a:br>
              <a:rPr lang="en-US" dirty="0"/>
            </a:br>
            <a:br>
              <a:rPr lang="en-US" dirty="0"/>
            </a:br>
            <a:r>
              <a:rPr lang="en-US" sz="2400" dirty="0"/>
              <a:t>Being agile in a hybrid contact </a:t>
            </a:r>
            <a:r>
              <a:rPr lang="en-US" sz="2400" dirty="0" err="1"/>
              <a:t>centre</a:t>
            </a:r>
            <a:r>
              <a:rPr lang="en-US" sz="2400" dirty="0"/>
              <a:t> environment</a:t>
            </a:r>
            <a:br>
              <a:rPr lang="en-GB" dirty="0"/>
            </a:br>
            <a:br>
              <a:rPr lang="en-GB" dirty="0"/>
            </a:br>
            <a:endParaRPr lang="en-GB" dirty="0"/>
          </a:p>
        </p:txBody>
      </p:sp>
      <p:sp>
        <p:nvSpPr>
          <p:cNvPr id="3" name="Subtitle 2">
            <a:extLst>
              <a:ext uri="{FF2B5EF4-FFF2-40B4-BE49-F238E27FC236}">
                <a16:creationId xmlns:a16="http://schemas.microsoft.com/office/drawing/2014/main" id="{1F8953BB-F5B8-4504-B62D-0C91361AE27E}"/>
              </a:ext>
            </a:extLst>
          </p:cNvPr>
          <p:cNvSpPr>
            <a:spLocks noGrp="1"/>
          </p:cNvSpPr>
          <p:nvPr>
            <p:ph type="subTitle" idx="1"/>
          </p:nvPr>
        </p:nvSpPr>
        <p:spPr>
          <a:xfrm>
            <a:off x="2141297" y="3753898"/>
            <a:ext cx="2736000" cy="998411"/>
          </a:xfrm>
        </p:spPr>
        <p:txBody>
          <a:bodyPr/>
          <a:lstStyle/>
          <a:p>
            <a:r>
              <a:rPr lang="en-GB" sz="1600" b="1" dirty="0"/>
              <a:t>Alan Linter</a:t>
            </a:r>
            <a:endParaRPr lang="en-GB" sz="1400" b="1" dirty="0"/>
          </a:p>
          <a:p>
            <a:pPr>
              <a:spcBef>
                <a:spcPts val="600"/>
              </a:spcBef>
            </a:pPr>
            <a:r>
              <a:rPr lang="en-GB" sz="1400" dirty="0"/>
              <a:t>Innovation &amp; Data Science Director</a:t>
            </a:r>
            <a:endParaRPr lang="en-GB" sz="1400" dirty="0">
              <a:latin typeface="Helvetica Light" panose="020B0403020202020204" pitchFamily="34" charset="0"/>
            </a:endParaRPr>
          </a:p>
          <a:p>
            <a:pPr>
              <a:spcBef>
                <a:spcPts val="600"/>
              </a:spcBef>
            </a:pPr>
            <a:r>
              <a:rPr lang="en-GB" sz="1400" dirty="0">
                <a:latin typeface="Helvetica Light" panose="020B0403020202020204" pitchFamily="34" charset="0"/>
              </a:rPr>
              <a:t>Capita Customer Management</a:t>
            </a:r>
          </a:p>
          <a:p>
            <a:endParaRPr lang="en-GB" sz="1600" b="1" dirty="0"/>
          </a:p>
        </p:txBody>
      </p:sp>
      <p:sp>
        <p:nvSpPr>
          <p:cNvPr id="4" name="Subtitle 2">
            <a:extLst>
              <a:ext uri="{FF2B5EF4-FFF2-40B4-BE49-F238E27FC236}">
                <a16:creationId xmlns:a16="http://schemas.microsoft.com/office/drawing/2014/main" id="{9FDE09BF-EC39-4D44-8852-9E2B4DA05204}"/>
              </a:ext>
            </a:extLst>
          </p:cNvPr>
          <p:cNvSpPr txBox="1">
            <a:spLocks/>
          </p:cNvSpPr>
          <p:nvPr/>
        </p:nvSpPr>
        <p:spPr>
          <a:xfrm>
            <a:off x="2141297" y="4876134"/>
            <a:ext cx="2736000" cy="998411"/>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000" b="0" kern="1200">
                <a:solidFill>
                  <a:schemeClr val="bg2"/>
                </a:solidFill>
                <a:latin typeface="+mn-lt"/>
                <a:ea typeface="+mn-ea"/>
                <a:cs typeface="+mn-cs"/>
              </a:defRPr>
            </a:lvl1pPr>
            <a:lvl2pPr marL="457200" indent="0" algn="ctr"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300"/>
              </a:spcBef>
              <a:buClr>
                <a:schemeClr val="tx2"/>
              </a:buClr>
              <a:buFont typeface="Arial" panose="020B0604020202020204" pitchFamily="34" charset="0"/>
              <a:buNone/>
              <a:defRPr sz="1600" kern="1200">
                <a:solidFill>
                  <a:schemeClr val="tx2"/>
                </a:solidFill>
                <a:latin typeface="+mn-lt"/>
                <a:ea typeface="+mn-ea"/>
                <a:cs typeface="+mn-cs"/>
              </a:defRPr>
            </a:lvl4pPr>
            <a:lvl5pPr marL="1828800" marR="0" indent="0" algn="ctr" defTabSz="914400" rtl="0" eaLnBrk="1" fontAlgn="auto" latinLnBrk="0" hangingPunct="1">
              <a:lnSpc>
                <a:spcPct val="100000"/>
              </a:lnSpc>
              <a:spcBef>
                <a:spcPts val="300"/>
              </a:spcBef>
              <a:spcAft>
                <a:spcPts val="0"/>
              </a:spcAft>
              <a:buClr>
                <a:schemeClr val="tx2"/>
              </a:buClr>
              <a:buSzTx/>
              <a:buFont typeface="Arial" panose="020B0604020202020204" pitchFamily="34" charset="0"/>
              <a:buNone/>
              <a:tabLst/>
              <a:defRPr sz="1600" kern="1200">
                <a:solidFill>
                  <a:schemeClr val="tx2"/>
                </a:solidFill>
                <a:latin typeface="+mn-lt"/>
                <a:ea typeface="+mn-ea"/>
                <a:cs typeface="+mn-cs"/>
              </a:defRPr>
            </a:lvl5pPr>
            <a:lvl6pPr marL="2286000" indent="0" algn="ctr" defTabSz="914400" rtl="0" eaLnBrk="1" latinLnBrk="0" hangingPunct="1">
              <a:lnSpc>
                <a:spcPct val="100000"/>
              </a:lnSpc>
              <a:spcBef>
                <a:spcPts val="500"/>
              </a:spcBef>
              <a:buClr>
                <a:schemeClr val="tx2"/>
              </a:buClr>
              <a:buFont typeface="Arial" panose="020B0604020202020204" pitchFamily="34" charset="0"/>
              <a:buNone/>
              <a:defRPr sz="1600" i="1" kern="1200">
                <a:solidFill>
                  <a:schemeClr val="tx2"/>
                </a:solidFill>
                <a:latin typeface="+mn-lt"/>
                <a:ea typeface="+mn-ea"/>
                <a:cs typeface="+mn-cs"/>
              </a:defRPr>
            </a:lvl6pPr>
            <a:lvl7pPr marL="2743200" indent="0" algn="ctr" defTabSz="914400" rtl="0" eaLnBrk="1" latinLnBrk="0" hangingPunct="1">
              <a:lnSpc>
                <a:spcPct val="100000"/>
              </a:lnSpc>
              <a:spcBef>
                <a:spcPts val="1200"/>
              </a:spcBef>
              <a:buClr>
                <a:schemeClr val="tx2"/>
              </a:buClr>
              <a:buFont typeface="Arial" panose="020B0604020202020204" pitchFamily="34" charset="0"/>
              <a:buNone/>
              <a:defRPr sz="1600" b="1" i="0" kern="1200" cap="all" baseline="0">
                <a:solidFill>
                  <a:schemeClr val="tx2"/>
                </a:solidFill>
                <a:latin typeface="+mn-lt"/>
                <a:ea typeface="+mn-ea"/>
                <a:cs typeface="+mn-cs"/>
              </a:defRPr>
            </a:lvl7pPr>
            <a:lvl8pPr marL="3200400" marR="0" indent="0" algn="ctr"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600" b="0" kern="1200" cap="all" baseline="0">
                <a:solidFill>
                  <a:schemeClr val="tx2"/>
                </a:solidFill>
                <a:latin typeface="+mn-lt"/>
                <a:ea typeface="+mn-ea"/>
                <a:cs typeface="+mn-cs"/>
              </a:defRPr>
            </a:lvl8pPr>
            <a:lvl9pPr marL="3657600" indent="0" algn="ctr" defTabSz="914400" rtl="0" eaLnBrk="1" latinLnBrk="0" hangingPunct="1">
              <a:lnSpc>
                <a:spcPct val="90000"/>
              </a:lnSpc>
              <a:spcBef>
                <a:spcPts val="600"/>
              </a:spcBef>
              <a:buClr>
                <a:schemeClr val="tx2"/>
              </a:buClr>
              <a:buFont typeface="Arial" panose="020B0604020202020204" pitchFamily="34" charset="0"/>
              <a:buNone/>
              <a:defRPr sz="1600" kern="1200" cap="none" baseline="0">
                <a:solidFill>
                  <a:schemeClr val="tx2"/>
                </a:solidFill>
                <a:latin typeface="+mn-lt"/>
                <a:ea typeface="+mn-ea"/>
                <a:cs typeface="+mn-cs"/>
              </a:defRPr>
            </a:lvl9pPr>
          </a:lstStyle>
          <a:p>
            <a:r>
              <a:rPr lang="en-GB" sz="1600" b="1" dirty="0"/>
              <a:t>Gill Burgess</a:t>
            </a:r>
          </a:p>
          <a:p>
            <a:pPr>
              <a:spcBef>
                <a:spcPts val="600"/>
              </a:spcBef>
            </a:pPr>
            <a:r>
              <a:rPr lang="en-GB" sz="1400" dirty="0"/>
              <a:t>Operational Delivery Director</a:t>
            </a:r>
          </a:p>
          <a:p>
            <a:pPr>
              <a:spcBef>
                <a:spcPts val="600"/>
              </a:spcBef>
            </a:pPr>
            <a:r>
              <a:rPr lang="en-GB" sz="1400" dirty="0">
                <a:latin typeface="Helvetica Light" panose="020B0403020202020204" pitchFamily="34" charset="0"/>
              </a:rPr>
              <a:t>Capita Customer Management</a:t>
            </a:r>
          </a:p>
          <a:p>
            <a:endParaRPr lang="en-GB" sz="1600" b="1" dirty="0"/>
          </a:p>
        </p:txBody>
      </p:sp>
    </p:spTree>
    <p:extLst>
      <p:ext uri="{BB962C8B-B14F-4D97-AF65-F5344CB8AC3E}">
        <p14:creationId xmlns:p14="http://schemas.microsoft.com/office/powerpoint/2010/main" val="127150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D5DFA7-96A7-CF47-9D91-3D99A36C6C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FFFF"/>
                </a:solidFill>
                <a:effectLst/>
                <a:uLnTx/>
                <a:uFillTx/>
                <a:latin typeface="Arial"/>
                <a:ea typeface="+mn-ea"/>
                <a:cs typeface="+mn-cs"/>
              </a:rPr>
              <a:t>Confidential</a:t>
            </a:r>
          </a:p>
        </p:txBody>
      </p:sp>
      <p:sp>
        <p:nvSpPr>
          <p:cNvPr id="3" name="Slide Number Placeholder 2">
            <a:extLst>
              <a:ext uri="{FF2B5EF4-FFF2-40B4-BE49-F238E27FC236}">
                <a16:creationId xmlns:a16="http://schemas.microsoft.com/office/drawing/2014/main" id="{8E635DFE-4C99-6447-A1B2-7BB83777C5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C2FB7-9533-4568-9B8F-F5133F6949BD}" type="slidenum">
              <a:rPr kumimoji="0" lang="en-GB" sz="900" b="0" i="0" u="none" strike="noStrike" kern="1200" cap="none" spc="0" normalizeH="0" baseline="0" noProof="0" smtClean="0">
                <a:ln>
                  <a:noFill/>
                </a:ln>
                <a:solidFill>
                  <a:srgbClr val="00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srgbClr val="00FFFF"/>
              </a:solidFill>
              <a:effectLst/>
              <a:uLnTx/>
              <a:uFillTx/>
              <a:latin typeface="Arial"/>
              <a:ea typeface="+mn-ea"/>
              <a:cs typeface="+mn-cs"/>
            </a:endParaRPr>
          </a:p>
        </p:txBody>
      </p:sp>
      <p:sp>
        <p:nvSpPr>
          <p:cNvPr id="4" name="Title 3">
            <a:extLst>
              <a:ext uri="{FF2B5EF4-FFF2-40B4-BE49-F238E27FC236}">
                <a16:creationId xmlns:a16="http://schemas.microsoft.com/office/drawing/2014/main" id="{4F10C08B-4225-F543-B37F-CB3825DA6715}"/>
              </a:ext>
            </a:extLst>
          </p:cNvPr>
          <p:cNvSpPr>
            <a:spLocks noGrp="1"/>
          </p:cNvSpPr>
          <p:nvPr>
            <p:ph type="ctrTitle"/>
          </p:nvPr>
        </p:nvSpPr>
        <p:spPr/>
        <p:txBody>
          <a:bodyPr/>
          <a:lstStyle/>
          <a:p>
            <a:r>
              <a:rPr lang="en-GB" dirty="0" err="1"/>
              <a:t>www.capita.com</a:t>
            </a:r>
            <a:endParaRPr lang="en-GB" dirty="0"/>
          </a:p>
        </p:txBody>
      </p:sp>
    </p:spTree>
    <p:extLst>
      <p:ext uri="{BB962C8B-B14F-4D97-AF65-F5344CB8AC3E}">
        <p14:creationId xmlns:p14="http://schemas.microsoft.com/office/powerpoint/2010/main" val="136098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419B49-F4DF-9F40-B2EC-99766A78ED00}"/>
              </a:ext>
            </a:extLst>
          </p:cNvPr>
          <p:cNvSpPr>
            <a:spLocks noGrp="1"/>
          </p:cNvSpPr>
          <p:nvPr>
            <p:ph type="title"/>
          </p:nvPr>
        </p:nvSpPr>
        <p:spPr>
          <a:xfrm>
            <a:off x="2056258" y="2663325"/>
            <a:ext cx="2515741" cy="308476"/>
          </a:xfrm>
        </p:spPr>
        <p:txBody>
          <a:bodyPr anchor="t"/>
          <a:lstStyle/>
          <a:p>
            <a:r>
              <a:rPr lang="en-GB" dirty="0">
                <a:solidFill>
                  <a:schemeClr val="bg1"/>
                </a:solidFill>
              </a:rPr>
              <a:t>Our Vision: New Ways of Working at Capita</a:t>
            </a:r>
            <a:br>
              <a:rPr lang="en-GB" dirty="0">
                <a:solidFill>
                  <a:schemeClr val="bg1"/>
                </a:solidFill>
              </a:rPr>
            </a:br>
            <a:br>
              <a:rPr lang="en-GB" dirty="0">
                <a:solidFill>
                  <a:schemeClr val="bg1"/>
                </a:solidFill>
              </a:rPr>
            </a:br>
            <a:endParaRPr lang="en-US" dirty="0">
              <a:solidFill>
                <a:schemeClr val="bg1"/>
              </a:solidFill>
            </a:endParaRPr>
          </a:p>
        </p:txBody>
      </p:sp>
      <p:sp>
        <p:nvSpPr>
          <p:cNvPr id="2" name="TextBox 1">
            <a:extLst>
              <a:ext uri="{FF2B5EF4-FFF2-40B4-BE49-F238E27FC236}">
                <a16:creationId xmlns:a16="http://schemas.microsoft.com/office/drawing/2014/main" id="{E9D8B77A-204D-4C84-A18A-B4F97862E8A2}"/>
              </a:ext>
            </a:extLst>
          </p:cNvPr>
          <p:cNvSpPr txBox="1"/>
          <p:nvPr/>
        </p:nvSpPr>
        <p:spPr>
          <a:xfrm>
            <a:off x="5257073" y="2663325"/>
            <a:ext cx="6327034" cy="3046988"/>
          </a:xfrm>
          <a:prstGeom prst="rect">
            <a:avLst/>
          </a:prstGeom>
          <a:noFill/>
        </p:spPr>
        <p:txBody>
          <a:bodyPr wrap="square" lIns="0" tIns="0" rIns="0" bIns="0" rtlCol="0">
            <a:spAutoFit/>
          </a:bodyPr>
          <a:lstStyle/>
          <a:p>
            <a:pPr algn="ctr"/>
            <a:r>
              <a:rPr lang="en-GB" sz="2400" dirty="0">
                <a:solidFill>
                  <a:schemeClr val="bg1"/>
                </a:solidFill>
              </a:rPr>
              <a:t>At Capita, work is about the outcomes we create, not the place we go. </a:t>
            </a:r>
          </a:p>
          <a:p>
            <a:pPr algn="ctr"/>
            <a:endParaRPr lang="en-GB" sz="2400" dirty="0">
              <a:solidFill>
                <a:schemeClr val="bg1"/>
              </a:solidFill>
            </a:endParaRPr>
          </a:p>
          <a:p>
            <a:pPr algn="ctr"/>
            <a:r>
              <a:rPr lang="en-GB" sz="2400" dirty="0">
                <a:solidFill>
                  <a:schemeClr val="bg1"/>
                </a:solidFill>
              </a:rPr>
              <a:t>Our colleagues are empowered to work in the most flexible and dynamic way their roles will allow, establishing a renewed focus on productivity, innovation and engagement.</a:t>
            </a:r>
          </a:p>
          <a:p>
            <a:pPr marL="285750" indent="-285750">
              <a:buFont typeface="Arial" panose="020B0604020202020204" pitchFamily="34" charset="0"/>
              <a:buChar char="•"/>
            </a:pPr>
            <a:endParaRPr lang="en-GB" sz="1400" b="1" dirty="0">
              <a:solidFill>
                <a:schemeClr val="bg1"/>
              </a:solidFill>
            </a:endParaRPr>
          </a:p>
          <a:p>
            <a:pPr algn="l"/>
            <a:endParaRPr lang="en-GB" sz="1600" dirty="0">
              <a:solidFill>
                <a:schemeClr val="tx2"/>
              </a:solidFill>
            </a:endParaRPr>
          </a:p>
        </p:txBody>
      </p:sp>
      <p:sp>
        <p:nvSpPr>
          <p:cNvPr id="3" name="Slide Number Placeholder 2">
            <a:extLst>
              <a:ext uri="{FF2B5EF4-FFF2-40B4-BE49-F238E27FC236}">
                <a16:creationId xmlns:a16="http://schemas.microsoft.com/office/drawing/2014/main" id="{3F41CB2F-C462-42B8-B8E9-90B908EFA6C6}"/>
              </a:ext>
            </a:extLst>
          </p:cNvPr>
          <p:cNvSpPr>
            <a:spLocks noGrp="1"/>
          </p:cNvSpPr>
          <p:nvPr>
            <p:ph type="sldNum" sz="quarter" idx="12"/>
          </p:nvPr>
        </p:nvSpPr>
        <p:spPr/>
        <p:txBody>
          <a:bodyPr/>
          <a:lstStyle/>
          <a:p>
            <a:fld id="{043C2FB7-9533-4568-9B8F-F5133F6949BD}" type="slidenum">
              <a:rPr lang="en-GB" smtClean="0"/>
              <a:pPr/>
              <a:t>2</a:t>
            </a:fld>
            <a:endParaRPr lang="en-GB"/>
          </a:p>
        </p:txBody>
      </p:sp>
      <p:sp>
        <p:nvSpPr>
          <p:cNvPr id="6" name="Footer Placeholder 3">
            <a:extLst>
              <a:ext uri="{FF2B5EF4-FFF2-40B4-BE49-F238E27FC236}">
                <a16:creationId xmlns:a16="http://schemas.microsoft.com/office/drawing/2014/main" id="{7A68E18D-3D45-4D8A-A2A3-FD2F7ED720EF}"/>
              </a:ext>
            </a:extLst>
          </p:cNvPr>
          <p:cNvSpPr>
            <a:spLocks noGrp="1"/>
          </p:cNvSpPr>
          <p:nvPr>
            <p:ph type="ftr" sz="quarter" idx="11"/>
          </p:nvPr>
        </p:nvSpPr>
        <p:spPr>
          <a:xfrm>
            <a:off x="250677" y="6555641"/>
            <a:ext cx="4114800" cy="144000"/>
          </a:xfrm>
        </p:spPr>
        <p:txBody>
          <a:bodyPr/>
          <a:lstStyle/>
          <a:p>
            <a:r>
              <a:rPr lang="en-GB" sz="800"/>
              <a:t>Confidential. For internal use only.</a:t>
            </a:r>
          </a:p>
        </p:txBody>
      </p:sp>
    </p:spTree>
    <p:extLst>
      <p:ext uri="{BB962C8B-B14F-4D97-AF65-F5344CB8AC3E}">
        <p14:creationId xmlns:p14="http://schemas.microsoft.com/office/powerpoint/2010/main" val="273549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1DDFAA-4B43-4525-AC61-C6A2CB9F4F69}"/>
              </a:ext>
            </a:extLst>
          </p:cNvPr>
          <p:cNvSpPr>
            <a:spLocks noGrp="1"/>
          </p:cNvSpPr>
          <p:nvPr>
            <p:ph type="title"/>
          </p:nvPr>
        </p:nvSpPr>
        <p:spPr/>
        <p:txBody>
          <a:bodyPr/>
          <a:lstStyle/>
          <a:p>
            <a:r>
              <a:rPr lang="en-GB" dirty="0"/>
              <a:t>Why do we need to develop our ways of working?</a:t>
            </a:r>
          </a:p>
        </p:txBody>
      </p:sp>
      <p:sp>
        <p:nvSpPr>
          <p:cNvPr id="3" name="Footer Placeholder 2">
            <a:extLst>
              <a:ext uri="{FF2B5EF4-FFF2-40B4-BE49-F238E27FC236}">
                <a16:creationId xmlns:a16="http://schemas.microsoft.com/office/drawing/2014/main" id="{1E4A7B58-7D83-40C9-B7C6-E321AB1C3CC8}"/>
              </a:ext>
            </a:extLst>
          </p:cNvPr>
          <p:cNvSpPr>
            <a:spLocks noGrp="1"/>
          </p:cNvSpPr>
          <p:nvPr>
            <p:ph type="ftr" sz="quarter" idx="11"/>
          </p:nvPr>
        </p:nvSpPr>
        <p:spPr/>
        <p:txBody>
          <a:bodyPr/>
          <a:lstStyle/>
          <a:p>
            <a:r>
              <a:rPr lang="en-GB"/>
              <a:t>Commercial in confidence</a:t>
            </a:r>
          </a:p>
        </p:txBody>
      </p:sp>
      <p:sp>
        <p:nvSpPr>
          <p:cNvPr id="4" name="Slide Number Placeholder 3">
            <a:extLst>
              <a:ext uri="{FF2B5EF4-FFF2-40B4-BE49-F238E27FC236}">
                <a16:creationId xmlns:a16="http://schemas.microsoft.com/office/drawing/2014/main" id="{D82EFEF0-DE25-479C-B3F5-BA88ECFE1D65}"/>
              </a:ext>
            </a:extLst>
          </p:cNvPr>
          <p:cNvSpPr>
            <a:spLocks noGrp="1"/>
          </p:cNvSpPr>
          <p:nvPr>
            <p:ph type="sldNum" sz="quarter" idx="12"/>
          </p:nvPr>
        </p:nvSpPr>
        <p:spPr/>
        <p:txBody>
          <a:bodyPr/>
          <a:lstStyle/>
          <a:p>
            <a:fld id="{043C2FB7-9533-4568-9B8F-F5133F6949BD}" type="slidenum">
              <a:rPr lang="en-GB" smtClean="0"/>
              <a:pPr/>
              <a:t>3</a:t>
            </a:fld>
            <a:endParaRPr lang="en-GB"/>
          </a:p>
        </p:txBody>
      </p:sp>
      <p:sp>
        <p:nvSpPr>
          <p:cNvPr id="100" name="Rectangle 99">
            <a:extLst>
              <a:ext uri="{FF2B5EF4-FFF2-40B4-BE49-F238E27FC236}">
                <a16:creationId xmlns:a16="http://schemas.microsoft.com/office/drawing/2014/main" id="{E966AEB0-189C-4A26-BEA9-CB395D7AFF6D}"/>
              </a:ext>
            </a:extLst>
          </p:cNvPr>
          <p:cNvSpPr/>
          <p:nvPr/>
        </p:nvSpPr>
        <p:spPr>
          <a:xfrm flipH="1">
            <a:off x="8472804" y="3492666"/>
            <a:ext cx="2152825" cy="76944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pandemic</a:t>
            </a:r>
            <a:r>
              <a:rPr lang="en-US" sz="1100" dirty="0">
                <a:solidFill>
                  <a:schemeClr val="tx1">
                    <a:lumMod val="65000"/>
                    <a:lumOff val="35000"/>
                  </a:schemeClr>
                </a:solidFill>
                <a:latin typeface="Arial" panose="020B0604020202020204" pitchFamily="34" charset="0"/>
                <a:cs typeface="Arial" panose="020B0604020202020204" pitchFamily="34" charset="0"/>
              </a:rPr>
              <a:t> has triggered </a:t>
            </a:r>
            <a:r>
              <a:rPr lang="en-US" sz="1100" b="1" dirty="0">
                <a:solidFill>
                  <a:schemeClr val="accent1">
                    <a:lumMod val="75000"/>
                    <a:lumOff val="25000"/>
                  </a:schemeClr>
                </a:solidFill>
                <a:latin typeface="Arial" panose="020B0604020202020204" pitchFamily="34" charset="0"/>
                <a:cs typeface="Arial" panose="020B0604020202020204" pitchFamily="34" charset="0"/>
              </a:rPr>
              <a:t>rapidly</a:t>
            </a:r>
            <a:r>
              <a:rPr kumimoji="0" lang="en-US" sz="1100" b="1" u="none" strike="noStrike" kern="1200" cap="none" spc="0" normalizeH="0" baseline="0" noProof="0" dirty="0">
                <a:ln>
                  <a:noFill/>
                </a:ln>
                <a:solidFill>
                  <a:schemeClr val="accent1">
                    <a:lumMod val="75000"/>
                    <a:lumOff val="25000"/>
                  </a:schemeClr>
                </a:solidFill>
                <a:effectLst/>
                <a:uLnTx/>
                <a:uFillTx/>
                <a:latin typeface="Arial" panose="020B0604020202020204" pitchFamily="34" charset="0"/>
                <a:ea typeface="+mn-ea"/>
                <a:cs typeface="Arial" panose="020B0604020202020204" pitchFamily="34" charset="0"/>
              </a:rPr>
              <a:t> changing customer </a:t>
            </a:r>
            <a:r>
              <a:rPr kumimoji="0" lang="en-GB" sz="1100" b="1" u="none" strike="noStrike" kern="1200" cap="none" spc="0" normalizeH="0" baseline="0" dirty="0">
                <a:ln>
                  <a:noFill/>
                </a:ln>
                <a:solidFill>
                  <a:schemeClr val="accent1">
                    <a:lumMod val="75000"/>
                    <a:lumOff val="25000"/>
                  </a:schemeClr>
                </a:solidFill>
                <a:effectLst/>
                <a:uLnTx/>
                <a:uFillTx/>
                <a:latin typeface="Arial" panose="020B0604020202020204" pitchFamily="34" charset="0"/>
                <a:ea typeface="+mn-ea"/>
                <a:cs typeface="Arial" panose="020B0604020202020204" pitchFamily="34" charset="0"/>
              </a:rPr>
              <a:t>behaviour</a:t>
            </a:r>
            <a:r>
              <a:rPr kumimoji="0" lang="en-US" sz="1100" u="none" strike="noStrike" kern="1200" cap="none" spc="0" normalizeH="0" baseline="0" noProof="0" dirty="0">
                <a:ln>
                  <a:noFill/>
                </a:ln>
                <a:solidFill>
                  <a:schemeClr val="accent1">
                    <a:lumMod val="75000"/>
                    <a:lumOff val="25000"/>
                  </a:schemeClr>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and propensity to </a:t>
            </a:r>
            <a:r>
              <a:rPr kumimoji="0" lang="en-US" sz="1100" b="1" i="0" u="none" strike="noStrike" kern="1200" cap="none" spc="0" normalizeH="0" baseline="0" noProof="0" dirty="0">
                <a:ln>
                  <a:noFill/>
                </a:ln>
                <a:solidFill>
                  <a:schemeClr val="accent1">
                    <a:lumMod val="75000"/>
                    <a:lumOff val="25000"/>
                  </a:schemeClr>
                </a:solidFill>
                <a:effectLst/>
                <a:uLnTx/>
                <a:uFillTx/>
                <a:latin typeface="Arial" panose="020B0604020202020204" pitchFamily="34" charset="0"/>
                <a:ea typeface="+mn-ea"/>
                <a:cs typeface="Arial" panose="020B0604020202020204" pitchFamily="34" charset="0"/>
              </a:rPr>
              <a:t>adopt digital</a:t>
            </a:r>
            <a:r>
              <a:rPr kumimoji="0" lang="en-US" sz="11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a:t>
            </a:r>
          </a:p>
        </p:txBody>
      </p:sp>
      <p:sp>
        <p:nvSpPr>
          <p:cNvPr id="101" name="Rectangle 100">
            <a:extLst>
              <a:ext uri="{FF2B5EF4-FFF2-40B4-BE49-F238E27FC236}">
                <a16:creationId xmlns:a16="http://schemas.microsoft.com/office/drawing/2014/main" id="{0884F6EF-906B-4DE9-B0AC-100EA8FF40A6}"/>
              </a:ext>
            </a:extLst>
          </p:cNvPr>
          <p:cNvSpPr/>
          <p:nvPr/>
        </p:nvSpPr>
        <p:spPr>
          <a:xfrm flipH="1">
            <a:off x="6846428" y="1099895"/>
            <a:ext cx="2335831" cy="769441"/>
          </a:xfrm>
          <a:prstGeom prst="rect">
            <a:avLst/>
          </a:prstGeom>
        </p:spPr>
        <p:txBody>
          <a:bodyPr wrap="square" anchor="ctr">
            <a:spAutoFit/>
          </a:bodyPr>
          <a:lstStyle/>
          <a:p>
            <a:pPr>
              <a:defRPr/>
            </a:pP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The Pandemic forced us to move the </a:t>
            </a:r>
            <a:r>
              <a:rPr lang="en-US" sz="1100" b="1" dirty="0">
                <a:solidFill>
                  <a:schemeClr val="accent1">
                    <a:lumMod val="75000"/>
                    <a:lumOff val="25000"/>
                  </a:schemeClr>
                </a:solidFill>
                <a:latin typeface="Arial"/>
                <a:cs typeface="Arial"/>
              </a:rPr>
              <a:t>majority of our workforce to work from home</a:t>
            </a: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 whilst retaining a physical office presence.</a:t>
            </a:r>
          </a:p>
        </p:txBody>
      </p:sp>
      <p:sp>
        <p:nvSpPr>
          <p:cNvPr id="103" name="Rectangle 102">
            <a:extLst>
              <a:ext uri="{FF2B5EF4-FFF2-40B4-BE49-F238E27FC236}">
                <a16:creationId xmlns:a16="http://schemas.microsoft.com/office/drawing/2014/main" id="{DFDEBB22-EA4B-4BAB-95E1-9FEC9D4E69D4}"/>
              </a:ext>
            </a:extLst>
          </p:cNvPr>
          <p:cNvSpPr/>
          <p:nvPr/>
        </p:nvSpPr>
        <p:spPr>
          <a:xfrm flipH="1">
            <a:off x="7689048" y="5100848"/>
            <a:ext cx="2820201" cy="600164"/>
          </a:xfrm>
          <a:prstGeom prst="rect">
            <a:avLst/>
          </a:prstGeom>
        </p:spPr>
        <p:txBody>
          <a:bodyPr wrap="square" anchor="ctr">
            <a:spAutoFit/>
          </a:bodyPr>
          <a:lstStyle/>
          <a:p>
            <a:pPr>
              <a:defRPr/>
            </a:pPr>
            <a:r>
              <a:rPr lang="en-US" sz="1100" dirty="0">
                <a:solidFill>
                  <a:schemeClr val="tx1">
                    <a:lumMod val="65000"/>
                    <a:lumOff val="35000"/>
                  </a:schemeClr>
                </a:solidFill>
                <a:latin typeface="Arial"/>
                <a:cs typeface="Arial"/>
              </a:rPr>
              <a:t>We now need to work out </a:t>
            </a:r>
            <a:r>
              <a:rPr lang="en-US" sz="1100" b="1" dirty="0">
                <a:solidFill>
                  <a:schemeClr val="accent1">
                    <a:lumMod val="75000"/>
                    <a:lumOff val="25000"/>
                  </a:schemeClr>
                </a:solidFill>
                <a:latin typeface="Arial" panose="020B0604020202020204" pitchFamily="34" charset="0"/>
                <a:cs typeface="Arial" panose="020B0604020202020204" pitchFamily="34" charset="0"/>
              </a:rPr>
              <a:t>what investments</a:t>
            </a:r>
            <a:r>
              <a:rPr lang="en-US" sz="1100" dirty="0">
                <a:solidFill>
                  <a:schemeClr val="tx1">
                    <a:lumMod val="65000"/>
                    <a:lumOff val="35000"/>
                  </a:schemeClr>
                </a:solidFill>
                <a:latin typeface="Arial"/>
                <a:cs typeface="Arial"/>
              </a:rPr>
              <a:t> we have to make to pivot to the new way of working</a:t>
            </a:r>
            <a:endParaRPr lang="en-US" sz="1100" b="1" dirty="0">
              <a:solidFill>
                <a:schemeClr val="accent1">
                  <a:lumMod val="75000"/>
                  <a:lumOff val="25000"/>
                </a:schemeClr>
              </a:solidFill>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E8212E4C-1D15-4372-AE43-83D3B587D254}"/>
              </a:ext>
            </a:extLst>
          </p:cNvPr>
          <p:cNvSpPr/>
          <p:nvPr/>
        </p:nvSpPr>
        <p:spPr>
          <a:xfrm flipH="1">
            <a:off x="2213811" y="4909241"/>
            <a:ext cx="2531028" cy="93871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 the face of adversity, the different parts of </a:t>
            </a:r>
            <a:r>
              <a:rPr kumimoji="0" lang="en-US" sz="1100" b="1" i="0" u="none" strike="noStrike" kern="1200" cap="none" spc="0" normalizeH="0" baseline="0" noProof="0" dirty="0">
                <a:ln>
                  <a:noFill/>
                </a:ln>
                <a:solidFill>
                  <a:schemeClr val="accent1">
                    <a:lumMod val="75000"/>
                    <a:lumOff val="25000"/>
                  </a:schemeClr>
                </a:solidFill>
                <a:effectLst/>
                <a:uLnTx/>
                <a:uFillTx/>
                <a:latin typeface="Arial" panose="020B0604020202020204" pitchFamily="34" charset="0"/>
                <a:ea typeface="+mn-ea"/>
                <a:cs typeface="Arial" panose="020B0604020202020204" pitchFamily="34" charset="0"/>
              </a:rPr>
              <a:t>our business have worked together </a:t>
            </a:r>
            <a:r>
              <a:rPr kumimoji="0" lang="en-US" sz="11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to </a:t>
            </a:r>
            <a:r>
              <a:rPr kumimoji="0" lang="en-US" sz="1100" b="0" i="0" u="sng"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solve for our customers</a:t>
            </a:r>
            <a:r>
              <a:rPr kumimoji="0" lang="en-US" sz="11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in a way that demonstrates what we can achieve as one.</a:t>
            </a:r>
          </a:p>
        </p:txBody>
      </p:sp>
      <p:sp>
        <p:nvSpPr>
          <p:cNvPr id="105" name="Rectangle 104">
            <a:extLst>
              <a:ext uri="{FF2B5EF4-FFF2-40B4-BE49-F238E27FC236}">
                <a16:creationId xmlns:a16="http://schemas.microsoft.com/office/drawing/2014/main" id="{E34CB0A2-3AF3-4F3B-AAD3-079CC067CB4A}"/>
              </a:ext>
            </a:extLst>
          </p:cNvPr>
          <p:cNvSpPr/>
          <p:nvPr/>
        </p:nvSpPr>
        <p:spPr>
          <a:xfrm flipH="1">
            <a:off x="1321763" y="3361860"/>
            <a:ext cx="2604309" cy="1107996"/>
          </a:xfrm>
          <a:prstGeom prst="rect">
            <a:avLst/>
          </a:prstGeom>
        </p:spPr>
        <p:txBody>
          <a:bodyPr wrap="square" anchor="ctr">
            <a:spAutoFit/>
          </a:bodyPr>
          <a:lstStyle/>
          <a:p>
            <a:pPr algn="r">
              <a:defRPr/>
            </a:pP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We have rapidly deployed homeworking solutions to c.21,000 colleagues. In the process we </a:t>
            </a:r>
            <a:r>
              <a:rPr kumimoji="0" lang="en-US" sz="1100" b="1" i="0" u="none" strike="noStrike" kern="1200" cap="none" spc="0" normalizeH="0" baseline="0" noProof="0" dirty="0">
                <a:ln>
                  <a:noFill/>
                </a:ln>
                <a:solidFill>
                  <a:schemeClr val="accent1">
                    <a:lumMod val="75000"/>
                    <a:lumOff val="25000"/>
                  </a:schemeClr>
                </a:solidFill>
                <a:effectLst/>
                <a:uLnTx/>
                <a:uFillTx/>
                <a:latin typeface="Arial"/>
                <a:cs typeface="Arial"/>
              </a:rPr>
              <a:t>moved some clients </a:t>
            </a:r>
            <a:r>
              <a:rPr lang="en-US" sz="1100" b="1" dirty="0">
                <a:solidFill>
                  <a:schemeClr val="accent1">
                    <a:lumMod val="75000"/>
                    <a:lumOff val="25000"/>
                  </a:schemeClr>
                </a:solidFill>
                <a:latin typeface="Arial"/>
                <a:cs typeface="Arial"/>
              </a:rPr>
              <a:t>across </a:t>
            </a:r>
            <a:r>
              <a:rPr kumimoji="0" lang="en-US" sz="1100" b="1" i="0" u="none" strike="noStrike" kern="1200" cap="none" spc="0" normalizeH="0" baseline="0" noProof="0" dirty="0">
                <a:ln>
                  <a:noFill/>
                </a:ln>
                <a:solidFill>
                  <a:schemeClr val="accent1">
                    <a:lumMod val="75000"/>
                    <a:lumOff val="25000"/>
                  </a:schemeClr>
                </a:solidFill>
                <a:effectLst/>
                <a:uLnTx/>
                <a:uFillTx/>
                <a:latin typeface="Arial"/>
                <a:cs typeface="Arial"/>
              </a:rPr>
              <a:t>to our new Digital Ecosystem</a:t>
            </a: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 which </a:t>
            </a:r>
            <a:r>
              <a:rPr lang="en-US" sz="1100" dirty="0">
                <a:solidFill>
                  <a:schemeClr val="tx1">
                    <a:lumMod val="65000"/>
                    <a:lumOff val="35000"/>
                  </a:schemeClr>
                </a:solidFill>
                <a:latin typeface="Arial"/>
                <a:cs typeface="Arial"/>
              </a:rPr>
              <a:t>is </a:t>
            </a: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already changing our relationship with them.</a:t>
            </a:r>
          </a:p>
        </p:txBody>
      </p:sp>
      <p:sp>
        <p:nvSpPr>
          <p:cNvPr id="106" name="Rectangle 105">
            <a:extLst>
              <a:ext uri="{FF2B5EF4-FFF2-40B4-BE49-F238E27FC236}">
                <a16:creationId xmlns:a16="http://schemas.microsoft.com/office/drawing/2014/main" id="{4D94B371-CB3C-4482-8E1F-942462A308A9}"/>
              </a:ext>
            </a:extLst>
          </p:cNvPr>
          <p:cNvSpPr/>
          <p:nvPr/>
        </p:nvSpPr>
        <p:spPr>
          <a:xfrm flipH="1">
            <a:off x="1426633" y="1780388"/>
            <a:ext cx="2760070" cy="93871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65000"/>
                    <a:lumOff val="35000"/>
                  </a:schemeClr>
                </a:solidFill>
                <a:latin typeface="Arial"/>
                <a:cs typeface="Arial"/>
              </a:rPr>
              <a:t>Covid-19</a:t>
            </a: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 has enabled us and our clients to </a:t>
            </a:r>
            <a:r>
              <a:rPr kumimoji="0" lang="en-US" sz="1100" b="0" i="0" u="sng" strike="noStrike" kern="1200" cap="none" spc="0" normalizeH="0" baseline="0" noProof="0" dirty="0">
                <a:ln>
                  <a:noFill/>
                </a:ln>
                <a:solidFill>
                  <a:schemeClr val="tx1">
                    <a:lumMod val="65000"/>
                    <a:lumOff val="35000"/>
                  </a:schemeClr>
                </a:solidFill>
                <a:effectLst/>
                <a:uLnTx/>
                <a:uFillTx/>
                <a:latin typeface="Arial"/>
                <a:cs typeface="Arial"/>
              </a:rPr>
              <a:t>see the world differently </a:t>
            </a: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and is affording the opportunity to </a:t>
            </a:r>
            <a:r>
              <a:rPr kumimoji="0" lang="en-US" sz="1100" b="1" i="0" u="none" strike="noStrike" kern="1200" cap="none" spc="0" normalizeH="0" baseline="0" noProof="0" dirty="0">
                <a:ln>
                  <a:noFill/>
                </a:ln>
                <a:solidFill>
                  <a:schemeClr val="accent1">
                    <a:lumMod val="75000"/>
                    <a:lumOff val="25000"/>
                  </a:schemeClr>
                </a:solidFill>
                <a:effectLst/>
                <a:uLnTx/>
                <a:uFillTx/>
                <a:latin typeface="Arial"/>
                <a:cs typeface="Arial"/>
              </a:rPr>
              <a:t>accelerate towards digital</a:t>
            </a:r>
            <a:r>
              <a:rPr kumimoji="0" lang="en-US" sz="1100" b="0" i="0" u="none" strike="noStrike" kern="1200" cap="none" spc="0" normalizeH="0" baseline="0" noProof="0" dirty="0">
                <a:ln>
                  <a:noFill/>
                </a:ln>
                <a:solidFill>
                  <a:schemeClr val="tx1">
                    <a:lumMod val="65000"/>
                    <a:lumOff val="35000"/>
                  </a:schemeClr>
                </a:solidFill>
                <a:effectLst/>
                <a:uLnTx/>
                <a:uFillTx/>
                <a:latin typeface="Arial"/>
                <a:cs typeface="Arial"/>
              </a:rPr>
              <a:t>, whilst reducing our physical infrastructure.</a:t>
            </a:r>
          </a:p>
        </p:txBody>
      </p:sp>
      <p:sp>
        <p:nvSpPr>
          <p:cNvPr id="97" name="Oval 96">
            <a:extLst>
              <a:ext uri="{FF2B5EF4-FFF2-40B4-BE49-F238E27FC236}">
                <a16:creationId xmlns:a16="http://schemas.microsoft.com/office/drawing/2014/main" id="{E06AC5E1-ED9C-4F31-AF1D-EE16A2437183}"/>
              </a:ext>
            </a:extLst>
          </p:cNvPr>
          <p:cNvSpPr/>
          <p:nvPr/>
        </p:nvSpPr>
        <p:spPr>
          <a:xfrm rot="2879776">
            <a:off x="4253018" y="1976682"/>
            <a:ext cx="1518771" cy="1518767"/>
          </a:xfrm>
          <a:prstGeom prst="ellipse">
            <a:avLst/>
          </a:prstGeom>
          <a:solidFill>
            <a:srgbClr val="10303F">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0848777C-774D-44C2-9C33-114777220EF9}"/>
              </a:ext>
            </a:extLst>
          </p:cNvPr>
          <p:cNvSpPr/>
          <p:nvPr/>
        </p:nvSpPr>
        <p:spPr>
          <a:xfrm rot="2879776">
            <a:off x="4384170" y="2107834"/>
            <a:ext cx="1256468" cy="1256465"/>
          </a:xfrm>
          <a:prstGeom prst="ellipse">
            <a:avLst/>
          </a:prstGeom>
          <a:gradFill flip="none" rotWithShape="1">
            <a:gsLst>
              <a:gs pos="43000">
                <a:schemeClr val="bg1"/>
              </a:gs>
              <a:gs pos="100000">
                <a:schemeClr val="bg1">
                  <a:lumMod val="75000"/>
                </a:schemeClr>
              </a:gs>
            </a:gsLst>
            <a:lin ang="4800000" scaled="0"/>
            <a:tileRect/>
          </a:gradFill>
          <a:ln>
            <a:noFill/>
          </a:ln>
          <a:effectLst>
            <a:outerShdw blurRad="50800" dist="381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05B3B456-7292-417A-84CD-6FAB8063BA4A}"/>
              </a:ext>
            </a:extLst>
          </p:cNvPr>
          <p:cNvSpPr/>
          <p:nvPr/>
        </p:nvSpPr>
        <p:spPr>
          <a:xfrm rot="2879776">
            <a:off x="4494063" y="2217727"/>
            <a:ext cx="1036682" cy="10366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0" name="Group 89">
            <a:extLst>
              <a:ext uri="{FF2B5EF4-FFF2-40B4-BE49-F238E27FC236}">
                <a16:creationId xmlns:a16="http://schemas.microsoft.com/office/drawing/2014/main" id="{2A3C1951-B864-48BF-89CE-91F7C7DCA8DC}"/>
              </a:ext>
            </a:extLst>
          </p:cNvPr>
          <p:cNvGrpSpPr/>
          <p:nvPr/>
        </p:nvGrpSpPr>
        <p:grpSpPr>
          <a:xfrm>
            <a:off x="3959441" y="3242972"/>
            <a:ext cx="1518770" cy="1518767"/>
            <a:chOff x="3018047" y="970384"/>
            <a:chExt cx="2851434" cy="2851434"/>
          </a:xfrm>
        </p:grpSpPr>
        <p:sp>
          <p:nvSpPr>
            <p:cNvPr id="94" name="Oval 93">
              <a:extLst>
                <a:ext uri="{FF2B5EF4-FFF2-40B4-BE49-F238E27FC236}">
                  <a16:creationId xmlns:a16="http://schemas.microsoft.com/office/drawing/2014/main" id="{0C8971B1-75B2-4062-B860-2C9E5E052F89}"/>
                </a:ext>
              </a:extLst>
            </p:cNvPr>
            <p:cNvSpPr/>
            <p:nvPr/>
          </p:nvSpPr>
          <p:spPr>
            <a:xfrm>
              <a:off x="3018047" y="970384"/>
              <a:ext cx="2851434" cy="2851434"/>
            </a:xfrm>
            <a:prstGeom prst="ellipse">
              <a:avLst/>
            </a:prstGeom>
            <a:solidFill>
              <a:srgbClr val="0066CC">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92937545-AD99-4C24-81C0-70B91C2E1D4E}"/>
                </a:ext>
              </a:extLst>
            </p:cNvPr>
            <p:cNvSpPr/>
            <p:nvPr/>
          </p:nvSpPr>
          <p:spPr>
            <a:xfrm>
              <a:off x="3264279" y="1216616"/>
              <a:ext cx="2358970" cy="2358970"/>
            </a:xfrm>
            <a:prstGeom prst="ellipse">
              <a:avLst/>
            </a:prstGeom>
            <a:gradFill flip="none" rotWithShape="1">
              <a:gsLst>
                <a:gs pos="53000">
                  <a:schemeClr val="bg1"/>
                </a:gs>
                <a:gs pos="100000">
                  <a:schemeClr val="bg1">
                    <a:lumMod val="75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D2AC179E-345A-48DC-A6DF-716800F45353}"/>
                </a:ext>
              </a:extLst>
            </p:cNvPr>
            <p:cNvSpPr/>
            <p:nvPr/>
          </p:nvSpPr>
          <p:spPr>
            <a:xfrm>
              <a:off x="3470599" y="1422936"/>
              <a:ext cx="1946330" cy="194633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1" name="Group 90">
            <a:extLst>
              <a:ext uri="{FF2B5EF4-FFF2-40B4-BE49-F238E27FC236}">
                <a16:creationId xmlns:a16="http://schemas.microsoft.com/office/drawing/2014/main" id="{2EC9B2E9-0FC7-4CD7-AE47-74CCF45BADA8}"/>
              </a:ext>
            </a:extLst>
          </p:cNvPr>
          <p:cNvGrpSpPr/>
          <p:nvPr/>
        </p:nvGrpSpPr>
        <p:grpSpPr>
          <a:xfrm>
            <a:off x="4480689" y="3877387"/>
            <a:ext cx="476275" cy="249938"/>
            <a:chOff x="10355356" y="5735778"/>
            <a:chExt cx="677264" cy="355416"/>
          </a:xfrm>
        </p:grpSpPr>
        <p:sp>
          <p:nvSpPr>
            <p:cNvPr id="92" name="Freeform: Shape 91">
              <a:extLst>
                <a:ext uri="{FF2B5EF4-FFF2-40B4-BE49-F238E27FC236}">
                  <a16:creationId xmlns:a16="http://schemas.microsoft.com/office/drawing/2014/main" id="{41999B05-3C75-45A6-A535-409B04528221}"/>
                </a:ext>
              </a:extLst>
            </p:cNvPr>
            <p:cNvSpPr/>
            <p:nvPr/>
          </p:nvSpPr>
          <p:spPr>
            <a:xfrm>
              <a:off x="10355356" y="5735778"/>
              <a:ext cx="677264" cy="355416"/>
            </a:xfrm>
            <a:custGeom>
              <a:avLst/>
              <a:gdLst>
                <a:gd name="connsiteX0" fmla="*/ 345056 w 678374"/>
                <a:gd name="connsiteY0" fmla="*/ 1 h 355999"/>
                <a:gd name="connsiteX1" fmla="*/ 663288 w 678374"/>
                <a:gd name="connsiteY1" fmla="*/ 154320 h 355999"/>
                <a:gd name="connsiteX2" fmla="*/ 668109 w 678374"/>
                <a:gd name="connsiteY2" fmla="*/ 196563 h 355999"/>
                <a:gd name="connsiteX3" fmla="*/ 348702 w 678374"/>
                <a:gd name="connsiteY3" fmla="*/ 355998 h 355999"/>
                <a:gd name="connsiteX4" fmla="*/ 7156 w 678374"/>
                <a:gd name="connsiteY4" fmla="*/ 191810 h 355999"/>
                <a:gd name="connsiteX5" fmla="*/ 16790 w 678374"/>
                <a:gd name="connsiteY5" fmla="*/ 151357 h 355999"/>
                <a:gd name="connsiteX6" fmla="*/ 345056 w 678374"/>
                <a:gd name="connsiteY6" fmla="*/ 1 h 355999"/>
                <a:gd name="connsiteX7" fmla="*/ 339187 w 678374"/>
                <a:gd name="connsiteY7" fmla="*/ 48832 h 355999"/>
                <a:gd name="connsiteX8" fmla="*/ 222253 w 678374"/>
                <a:gd name="connsiteY8" fmla="*/ 178000 h 355999"/>
                <a:gd name="connsiteX9" fmla="*/ 339187 w 678374"/>
                <a:gd name="connsiteY9" fmla="*/ 307169 h 355999"/>
                <a:gd name="connsiteX10" fmla="*/ 456121 w 678374"/>
                <a:gd name="connsiteY10" fmla="*/ 178000 h 355999"/>
                <a:gd name="connsiteX11" fmla="*/ 339187 w 678374"/>
                <a:gd name="connsiteY11" fmla="*/ 48832 h 355999"/>
                <a:gd name="connsiteX12" fmla="*/ 448462 w 678374"/>
                <a:gd name="connsiteY12" fmla="*/ 55558 h 355999"/>
                <a:gd name="connsiteX13" fmla="*/ 449323 w 678374"/>
                <a:gd name="connsiteY13" fmla="*/ 56342 h 355999"/>
                <a:gd name="connsiteX14" fmla="*/ 494942 w 678374"/>
                <a:gd name="connsiteY14" fmla="*/ 178000 h 355999"/>
                <a:gd name="connsiteX15" fmla="*/ 468342 w 678374"/>
                <a:gd name="connsiteY15" fmla="*/ 274195 h 355999"/>
                <a:gd name="connsiteX16" fmla="*/ 449950 w 678374"/>
                <a:gd name="connsiteY16" fmla="*/ 298818 h 355999"/>
                <a:gd name="connsiteX17" fmla="*/ 450367 w 678374"/>
                <a:gd name="connsiteY17" fmla="*/ 298713 h 355999"/>
                <a:gd name="connsiteX18" fmla="*/ 636289 w 678374"/>
                <a:gd name="connsiteY18" fmla="*/ 179195 h 355999"/>
                <a:gd name="connsiteX19" fmla="*/ 479032 w 678374"/>
                <a:gd name="connsiteY19" fmla="*/ 67048 h 355999"/>
                <a:gd name="connsiteX20" fmla="*/ 448462 w 678374"/>
                <a:gd name="connsiteY20" fmla="*/ 55558 h 355999"/>
                <a:gd name="connsiteX21" fmla="*/ 226107 w 678374"/>
                <a:gd name="connsiteY21" fmla="*/ 60286 h 355999"/>
                <a:gd name="connsiteX22" fmla="*/ 212886 w 678374"/>
                <a:gd name="connsiteY22" fmla="*/ 64773 h 355999"/>
                <a:gd name="connsiteX23" fmla="*/ 42754 w 678374"/>
                <a:gd name="connsiteY23" fmla="*/ 179124 h 355999"/>
                <a:gd name="connsiteX24" fmla="*/ 186571 w 678374"/>
                <a:gd name="connsiteY24" fmla="*/ 284208 h 355999"/>
                <a:gd name="connsiteX25" fmla="*/ 229471 w 678374"/>
                <a:gd name="connsiteY25" fmla="*/ 300040 h 355999"/>
                <a:gd name="connsiteX26" fmla="*/ 229052 w 678374"/>
                <a:gd name="connsiteY26" fmla="*/ 299659 h 355999"/>
                <a:gd name="connsiteX27" fmla="*/ 183432 w 678374"/>
                <a:gd name="connsiteY27" fmla="*/ 178000 h 355999"/>
                <a:gd name="connsiteX28" fmla="*/ 210033 w 678374"/>
                <a:gd name="connsiteY28" fmla="*/ 81805 h 355999"/>
                <a:gd name="connsiteX29" fmla="*/ 226107 w 678374"/>
                <a:gd name="connsiteY29" fmla="*/ 60286 h 35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8374" h="355999">
                  <a:moveTo>
                    <a:pt x="345056" y="1"/>
                  </a:moveTo>
                  <a:cubicBezTo>
                    <a:pt x="500968" y="-400"/>
                    <a:pt x="606599" y="93993"/>
                    <a:pt x="663288" y="154320"/>
                  </a:cubicBezTo>
                  <a:cubicBezTo>
                    <a:pt x="686696" y="177653"/>
                    <a:pt x="678415" y="182698"/>
                    <a:pt x="668109" y="196563"/>
                  </a:cubicBezTo>
                  <a:cubicBezTo>
                    <a:pt x="602828" y="267452"/>
                    <a:pt x="498822" y="347486"/>
                    <a:pt x="348702" y="355998"/>
                  </a:cubicBezTo>
                  <a:cubicBezTo>
                    <a:pt x="156750" y="356564"/>
                    <a:pt x="46720" y="234557"/>
                    <a:pt x="7156" y="191810"/>
                  </a:cubicBezTo>
                  <a:cubicBezTo>
                    <a:pt x="-10953" y="172762"/>
                    <a:pt x="10235" y="158223"/>
                    <a:pt x="16790" y="151357"/>
                  </a:cubicBezTo>
                  <a:cubicBezTo>
                    <a:pt x="56934" y="113742"/>
                    <a:pt x="158087" y="3550"/>
                    <a:pt x="345056" y="1"/>
                  </a:cubicBezTo>
                  <a:close/>
                  <a:moveTo>
                    <a:pt x="339187" y="48832"/>
                  </a:moveTo>
                  <a:cubicBezTo>
                    <a:pt x="274606" y="48832"/>
                    <a:pt x="222253" y="106663"/>
                    <a:pt x="222253" y="178000"/>
                  </a:cubicBezTo>
                  <a:cubicBezTo>
                    <a:pt x="222253" y="249338"/>
                    <a:pt x="274606" y="307169"/>
                    <a:pt x="339187" y="307169"/>
                  </a:cubicBezTo>
                  <a:cubicBezTo>
                    <a:pt x="403768" y="307169"/>
                    <a:pt x="456121" y="249338"/>
                    <a:pt x="456121" y="178000"/>
                  </a:cubicBezTo>
                  <a:cubicBezTo>
                    <a:pt x="456121" y="106663"/>
                    <a:pt x="403768" y="48832"/>
                    <a:pt x="339187" y="48832"/>
                  </a:cubicBezTo>
                  <a:close/>
                  <a:moveTo>
                    <a:pt x="448462" y="55558"/>
                  </a:moveTo>
                  <a:lnTo>
                    <a:pt x="449323" y="56342"/>
                  </a:lnTo>
                  <a:cubicBezTo>
                    <a:pt x="477509" y="87477"/>
                    <a:pt x="494942" y="130490"/>
                    <a:pt x="494942" y="178000"/>
                  </a:cubicBezTo>
                  <a:cubicBezTo>
                    <a:pt x="494942" y="213633"/>
                    <a:pt x="485136" y="246736"/>
                    <a:pt x="468342" y="274195"/>
                  </a:cubicBezTo>
                  <a:lnTo>
                    <a:pt x="449950" y="298818"/>
                  </a:lnTo>
                  <a:lnTo>
                    <a:pt x="450367" y="298713"/>
                  </a:lnTo>
                  <a:cubicBezTo>
                    <a:pt x="549823" y="265906"/>
                    <a:pt x="612076" y="200913"/>
                    <a:pt x="636289" y="179195"/>
                  </a:cubicBezTo>
                  <a:cubicBezTo>
                    <a:pt x="601687" y="146730"/>
                    <a:pt x="547631" y="97939"/>
                    <a:pt x="479032" y="67048"/>
                  </a:cubicBezTo>
                  <a:lnTo>
                    <a:pt x="448462" y="55558"/>
                  </a:lnTo>
                  <a:close/>
                  <a:moveTo>
                    <a:pt x="226107" y="60286"/>
                  </a:moveTo>
                  <a:lnTo>
                    <a:pt x="212886" y="64773"/>
                  </a:lnTo>
                  <a:cubicBezTo>
                    <a:pt x="147101" y="91206"/>
                    <a:pt x="90280" y="134161"/>
                    <a:pt x="42754" y="179124"/>
                  </a:cubicBezTo>
                  <a:cubicBezTo>
                    <a:pt x="75299" y="210527"/>
                    <a:pt x="118606" y="254171"/>
                    <a:pt x="186571" y="284208"/>
                  </a:cubicBezTo>
                  <a:lnTo>
                    <a:pt x="229471" y="300040"/>
                  </a:lnTo>
                  <a:lnTo>
                    <a:pt x="229052" y="299659"/>
                  </a:lnTo>
                  <a:cubicBezTo>
                    <a:pt x="200866" y="268524"/>
                    <a:pt x="183432" y="225511"/>
                    <a:pt x="183432" y="178000"/>
                  </a:cubicBezTo>
                  <a:cubicBezTo>
                    <a:pt x="183432" y="142367"/>
                    <a:pt x="193239" y="109265"/>
                    <a:pt x="210033" y="81805"/>
                  </a:cubicBezTo>
                  <a:lnTo>
                    <a:pt x="226107" y="60286"/>
                  </a:lnTo>
                  <a:close/>
                </a:path>
              </a:pathLst>
            </a:custGeom>
            <a:solidFill>
              <a:srgbClr val="4FC5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55A11"/>
                </a:solidFill>
                <a:effectLst/>
                <a:uLnTx/>
                <a:uFillTx/>
                <a:latin typeface="Arial" panose="020B0604020202020204" pitchFamily="34" charset="0"/>
                <a:ea typeface="+mn-ea"/>
                <a:cs typeface="Arial" panose="020B0604020202020204" pitchFamily="34" charset="0"/>
              </a:endParaRPr>
            </a:p>
          </p:txBody>
        </p:sp>
        <p:sp>
          <p:nvSpPr>
            <p:cNvPr id="93" name="Freeform: Shape 92">
              <a:extLst>
                <a:ext uri="{FF2B5EF4-FFF2-40B4-BE49-F238E27FC236}">
                  <a16:creationId xmlns:a16="http://schemas.microsoft.com/office/drawing/2014/main" id="{1C10B88E-D1EA-4998-AB21-AB88D9CA54F1}"/>
                </a:ext>
              </a:extLst>
            </p:cNvPr>
            <p:cNvSpPr/>
            <p:nvPr/>
          </p:nvSpPr>
          <p:spPr>
            <a:xfrm>
              <a:off x="10621608" y="5833535"/>
              <a:ext cx="144761" cy="159905"/>
            </a:xfrm>
            <a:custGeom>
              <a:avLst/>
              <a:gdLst>
                <a:gd name="connsiteX0" fmla="*/ 72499 w 144998"/>
                <a:gd name="connsiteY0" fmla="*/ 0 h 160167"/>
                <a:gd name="connsiteX1" fmla="*/ 87110 w 144998"/>
                <a:gd name="connsiteY1" fmla="*/ 1627 h 160167"/>
                <a:gd name="connsiteX2" fmla="*/ 98344 w 144998"/>
                <a:gd name="connsiteY2" fmla="*/ 5479 h 160167"/>
                <a:gd name="connsiteX3" fmla="*/ 88919 w 144998"/>
                <a:gd name="connsiteY3" fmla="*/ 7771 h 160167"/>
                <a:gd name="connsiteX4" fmla="*/ 68056 w 144998"/>
                <a:gd name="connsiteY4" fmla="*/ 43890 h 160167"/>
                <a:gd name="connsiteX5" fmla="*/ 103750 w 144998"/>
                <a:gd name="connsiteY5" fmla="*/ 81966 h 160167"/>
                <a:gd name="connsiteX6" fmla="*/ 135701 w 144998"/>
                <a:gd name="connsiteY6" fmla="*/ 57674 h 160167"/>
                <a:gd name="connsiteX7" fmla="*/ 137700 w 144998"/>
                <a:gd name="connsiteY7" fmla="*/ 45656 h 160167"/>
                <a:gd name="connsiteX8" fmla="*/ 139300 w 144998"/>
                <a:gd name="connsiteY8" fmla="*/ 48911 h 160167"/>
                <a:gd name="connsiteX9" fmla="*/ 144998 w 144998"/>
                <a:gd name="connsiteY9" fmla="*/ 80083 h 160167"/>
                <a:gd name="connsiteX10" fmla="*/ 72499 w 144998"/>
                <a:gd name="connsiteY10" fmla="*/ 160167 h 160167"/>
                <a:gd name="connsiteX11" fmla="*/ 0 w 144998"/>
                <a:gd name="connsiteY11" fmla="*/ 80083 h 160167"/>
                <a:gd name="connsiteX12" fmla="*/ 72499 w 144998"/>
                <a:gd name="connsiteY12" fmla="*/ 0 h 16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998" h="160167">
                  <a:moveTo>
                    <a:pt x="72499" y="0"/>
                  </a:moveTo>
                  <a:cubicBezTo>
                    <a:pt x="77504" y="0"/>
                    <a:pt x="82391" y="560"/>
                    <a:pt x="87110" y="1627"/>
                  </a:cubicBezTo>
                  <a:lnTo>
                    <a:pt x="98344" y="5479"/>
                  </a:lnTo>
                  <a:lnTo>
                    <a:pt x="88919" y="7771"/>
                  </a:lnTo>
                  <a:cubicBezTo>
                    <a:pt x="76420" y="13896"/>
                    <a:pt x="67803" y="27839"/>
                    <a:pt x="68056" y="43890"/>
                  </a:cubicBezTo>
                  <a:cubicBezTo>
                    <a:pt x="68395" y="65292"/>
                    <a:pt x="84375" y="82339"/>
                    <a:pt x="103750" y="81966"/>
                  </a:cubicBezTo>
                  <a:cubicBezTo>
                    <a:pt x="118282" y="81685"/>
                    <a:pt x="130595" y="71686"/>
                    <a:pt x="135701" y="57674"/>
                  </a:cubicBezTo>
                  <a:lnTo>
                    <a:pt x="137700" y="45656"/>
                  </a:lnTo>
                  <a:lnTo>
                    <a:pt x="139300" y="48911"/>
                  </a:lnTo>
                  <a:cubicBezTo>
                    <a:pt x="142969" y="58492"/>
                    <a:pt x="144998" y="69026"/>
                    <a:pt x="144998" y="80083"/>
                  </a:cubicBezTo>
                  <a:cubicBezTo>
                    <a:pt x="144998" y="124312"/>
                    <a:pt x="112539" y="160167"/>
                    <a:pt x="72499" y="160167"/>
                  </a:cubicBezTo>
                  <a:cubicBezTo>
                    <a:pt x="32459" y="160167"/>
                    <a:pt x="0" y="124312"/>
                    <a:pt x="0" y="80083"/>
                  </a:cubicBezTo>
                  <a:cubicBezTo>
                    <a:pt x="0" y="35854"/>
                    <a:pt x="32459" y="0"/>
                    <a:pt x="72499" y="0"/>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55A11"/>
                </a:solidFill>
                <a:effectLst/>
                <a:uLnTx/>
                <a:uFillTx/>
                <a:latin typeface="Arial" panose="020B0604020202020204" pitchFamily="34" charset="0"/>
                <a:ea typeface="+mn-ea"/>
                <a:cs typeface="Arial" panose="020B0604020202020204" pitchFamily="34" charset="0"/>
              </a:endParaRPr>
            </a:p>
          </p:txBody>
        </p:sp>
      </p:grpSp>
      <p:grpSp>
        <p:nvGrpSpPr>
          <p:cNvPr id="81" name="Group 80">
            <a:extLst>
              <a:ext uri="{FF2B5EF4-FFF2-40B4-BE49-F238E27FC236}">
                <a16:creationId xmlns:a16="http://schemas.microsoft.com/office/drawing/2014/main" id="{F84E186E-4FEC-4D52-A839-8E7E018C0702}"/>
              </a:ext>
            </a:extLst>
          </p:cNvPr>
          <p:cNvGrpSpPr/>
          <p:nvPr/>
        </p:nvGrpSpPr>
        <p:grpSpPr>
          <a:xfrm>
            <a:off x="4781047" y="4258126"/>
            <a:ext cx="1518770" cy="1518767"/>
            <a:chOff x="3018047" y="970384"/>
            <a:chExt cx="2851434" cy="2851434"/>
          </a:xfrm>
        </p:grpSpPr>
        <p:sp>
          <p:nvSpPr>
            <p:cNvPr id="87" name="Oval 86">
              <a:extLst>
                <a:ext uri="{FF2B5EF4-FFF2-40B4-BE49-F238E27FC236}">
                  <a16:creationId xmlns:a16="http://schemas.microsoft.com/office/drawing/2014/main" id="{BEF3FBBC-FE30-49DE-AC0D-BED8DBB46D6D}"/>
                </a:ext>
              </a:extLst>
            </p:cNvPr>
            <p:cNvSpPr/>
            <p:nvPr/>
          </p:nvSpPr>
          <p:spPr>
            <a:xfrm>
              <a:off x="3018047" y="970384"/>
              <a:ext cx="2851434" cy="2851434"/>
            </a:xfrm>
            <a:prstGeom prst="ellipse">
              <a:avLst/>
            </a:prstGeom>
            <a:solidFill>
              <a:srgbClr val="10303F">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98DA5780-A5E9-41BD-B44D-DF601E07C868}"/>
                </a:ext>
              </a:extLst>
            </p:cNvPr>
            <p:cNvSpPr/>
            <p:nvPr/>
          </p:nvSpPr>
          <p:spPr>
            <a:xfrm>
              <a:off x="3264279" y="1216616"/>
              <a:ext cx="2358970" cy="2358970"/>
            </a:xfrm>
            <a:prstGeom prst="ellipse">
              <a:avLst/>
            </a:prstGeom>
            <a:gradFill flip="none" rotWithShape="1">
              <a:gsLst>
                <a:gs pos="53000">
                  <a:schemeClr val="bg1"/>
                </a:gs>
                <a:gs pos="100000">
                  <a:schemeClr val="bg1">
                    <a:lumMod val="75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368FD115-5B72-4153-AC3A-61785588A3F0}"/>
                </a:ext>
              </a:extLst>
            </p:cNvPr>
            <p:cNvSpPr/>
            <p:nvPr/>
          </p:nvSpPr>
          <p:spPr>
            <a:xfrm>
              <a:off x="3470599" y="1422936"/>
              <a:ext cx="1946330" cy="194633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2" name="Group 81">
            <a:extLst>
              <a:ext uri="{FF2B5EF4-FFF2-40B4-BE49-F238E27FC236}">
                <a16:creationId xmlns:a16="http://schemas.microsoft.com/office/drawing/2014/main" id="{7EEDB4CE-736A-4EF4-9472-DC6CD2DBB596}"/>
              </a:ext>
            </a:extLst>
          </p:cNvPr>
          <p:cNvGrpSpPr/>
          <p:nvPr/>
        </p:nvGrpSpPr>
        <p:grpSpPr>
          <a:xfrm>
            <a:off x="5327259" y="4828962"/>
            <a:ext cx="426348" cy="377098"/>
            <a:chOff x="5058581" y="1819332"/>
            <a:chExt cx="632291" cy="559263"/>
          </a:xfrm>
        </p:grpSpPr>
        <p:sp>
          <p:nvSpPr>
            <p:cNvPr id="83" name="Freeform: Shape 82">
              <a:extLst>
                <a:ext uri="{FF2B5EF4-FFF2-40B4-BE49-F238E27FC236}">
                  <a16:creationId xmlns:a16="http://schemas.microsoft.com/office/drawing/2014/main" id="{1A073183-3BAC-4C3C-A376-379302715EAD}"/>
                </a:ext>
              </a:extLst>
            </p:cNvPr>
            <p:cNvSpPr/>
            <p:nvPr/>
          </p:nvSpPr>
          <p:spPr>
            <a:xfrm>
              <a:off x="5197193" y="1819332"/>
              <a:ext cx="349215" cy="350514"/>
            </a:xfrm>
            <a:custGeom>
              <a:avLst/>
              <a:gdLst>
                <a:gd name="connsiteX0" fmla="*/ 158675 w 349215"/>
                <a:gd name="connsiteY0" fmla="*/ 0 h 350514"/>
                <a:gd name="connsiteX1" fmla="*/ 174933 w 349215"/>
                <a:gd name="connsiteY1" fmla="*/ 0 h 350514"/>
                <a:gd name="connsiteX2" fmla="*/ 191190 w 349215"/>
                <a:gd name="connsiteY2" fmla="*/ 0 h 350514"/>
                <a:gd name="connsiteX3" fmla="*/ 203546 w 349215"/>
                <a:gd name="connsiteY3" fmla="*/ 10404 h 350514"/>
                <a:gd name="connsiteX4" fmla="*/ 208749 w 349215"/>
                <a:gd name="connsiteY4" fmla="*/ 42920 h 350514"/>
                <a:gd name="connsiteX5" fmla="*/ 243865 w 349215"/>
                <a:gd name="connsiteY5" fmla="*/ 57226 h 350514"/>
                <a:gd name="connsiteX6" fmla="*/ 270528 w 349215"/>
                <a:gd name="connsiteY6" fmla="*/ 38367 h 350514"/>
                <a:gd name="connsiteX7" fmla="*/ 286786 w 349215"/>
                <a:gd name="connsiteY7" fmla="*/ 39668 h 350514"/>
                <a:gd name="connsiteX8" fmla="*/ 298491 w 349215"/>
                <a:gd name="connsiteY8" fmla="*/ 51373 h 350514"/>
                <a:gd name="connsiteX9" fmla="*/ 310197 w 349215"/>
                <a:gd name="connsiteY9" fmla="*/ 63079 h 350514"/>
                <a:gd name="connsiteX10" fmla="*/ 310847 w 349215"/>
                <a:gd name="connsiteY10" fmla="*/ 79987 h 350514"/>
                <a:gd name="connsiteX11" fmla="*/ 291988 w 349215"/>
                <a:gd name="connsiteY11" fmla="*/ 106650 h 350514"/>
                <a:gd name="connsiteX12" fmla="*/ 306295 w 349215"/>
                <a:gd name="connsiteY12" fmla="*/ 141766 h 350514"/>
                <a:gd name="connsiteX13" fmla="*/ 338810 w 349215"/>
                <a:gd name="connsiteY13" fmla="*/ 146969 h 350514"/>
                <a:gd name="connsiteX14" fmla="*/ 349215 w 349215"/>
                <a:gd name="connsiteY14" fmla="*/ 159324 h 350514"/>
                <a:gd name="connsiteX15" fmla="*/ 349215 w 349215"/>
                <a:gd name="connsiteY15" fmla="*/ 175582 h 350514"/>
                <a:gd name="connsiteX16" fmla="*/ 349215 w 349215"/>
                <a:gd name="connsiteY16" fmla="*/ 191839 h 350514"/>
                <a:gd name="connsiteX17" fmla="*/ 338810 w 349215"/>
                <a:gd name="connsiteY17" fmla="*/ 204196 h 350514"/>
                <a:gd name="connsiteX18" fmla="*/ 306295 w 349215"/>
                <a:gd name="connsiteY18" fmla="*/ 209398 h 350514"/>
                <a:gd name="connsiteX19" fmla="*/ 291988 w 349215"/>
                <a:gd name="connsiteY19" fmla="*/ 244514 h 350514"/>
                <a:gd name="connsiteX20" fmla="*/ 310847 w 349215"/>
                <a:gd name="connsiteY20" fmla="*/ 271177 h 350514"/>
                <a:gd name="connsiteX21" fmla="*/ 309546 w 349215"/>
                <a:gd name="connsiteY21" fmla="*/ 287435 h 350514"/>
                <a:gd name="connsiteX22" fmla="*/ 297840 w 349215"/>
                <a:gd name="connsiteY22" fmla="*/ 299140 h 350514"/>
                <a:gd name="connsiteX23" fmla="*/ 286135 w 349215"/>
                <a:gd name="connsiteY23" fmla="*/ 310846 h 350514"/>
                <a:gd name="connsiteX24" fmla="*/ 269878 w 349215"/>
                <a:gd name="connsiteY24" fmla="*/ 312146 h 350514"/>
                <a:gd name="connsiteX25" fmla="*/ 243215 w 349215"/>
                <a:gd name="connsiteY25" fmla="*/ 293287 h 350514"/>
                <a:gd name="connsiteX26" fmla="*/ 209399 w 349215"/>
                <a:gd name="connsiteY26" fmla="*/ 307594 h 350514"/>
                <a:gd name="connsiteX27" fmla="*/ 204196 w 349215"/>
                <a:gd name="connsiteY27" fmla="*/ 340109 h 350514"/>
                <a:gd name="connsiteX28" fmla="*/ 191841 w 349215"/>
                <a:gd name="connsiteY28" fmla="*/ 350514 h 350514"/>
                <a:gd name="connsiteX29" fmla="*/ 175583 w 349215"/>
                <a:gd name="connsiteY29" fmla="*/ 350514 h 350514"/>
                <a:gd name="connsiteX30" fmla="*/ 159326 w 349215"/>
                <a:gd name="connsiteY30" fmla="*/ 350514 h 350514"/>
                <a:gd name="connsiteX31" fmla="*/ 146969 w 349215"/>
                <a:gd name="connsiteY31" fmla="*/ 340109 h 350514"/>
                <a:gd name="connsiteX32" fmla="*/ 141767 w 349215"/>
                <a:gd name="connsiteY32" fmla="*/ 308245 h 350514"/>
                <a:gd name="connsiteX33" fmla="*/ 106650 w 349215"/>
                <a:gd name="connsiteY33" fmla="*/ 293938 h 350514"/>
                <a:gd name="connsiteX34" fmla="*/ 79338 w 349215"/>
                <a:gd name="connsiteY34" fmla="*/ 313447 h 350514"/>
                <a:gd name="connsiteX35" fmla="*/ 63080 w 349215"/>
                <a:gd name="connsiteY35" fmla="*/ 312146 h 350514"/>
                <a:gd name="connsiteX36" fmla="*/ 52025 w 349215"/>
                <a:gd name="connsiteY36" fmla="*/ 299790 h 350514"/>
                <a:gd name="connsiteX37" fmla="*/ 40319 w 349215"/>
                <a:gd name="connsiteY37" fmla="*/ 288085 h 350514"/>
                <a:gd name="connsiteX38" fmla="*/ 39019 w 349215"/>
                <a:gd name="connsiteY38" fmla="*/ 271827 h 350514"/>
                <a:gd name="connsiteX39" fmla="*/ 57878 w 349215"/>
                <a:gd name="connsiteY39" fmla="*/ 245164 h 350514"/>
                <a:gd name="connsiteX40" fmla="*/ 42920 w 349215"/>
                <a:gd name="connsiteY40" fmla="*/ 210048 h 350514"/>
                <a:gd name="connsiteX41" fmla="*/ 10405 w 349215"/>
                <a:gd name="connsiteY41" fmla="*/ 204846 h 350514"/>
                <a:gd name="connsiteX42" fmla="*/ 0 w 349215"/>
                <a:gd name="connsiteY42" fmla="*/ 192490 h 350514"/>
                <a:gd name="connsiteX43" fmla="*/ 0 w 349215"/>
                <a:gd name="connsiteY43" fmla="*/ 176232 h 350514"/>
                <a:gd name="connsiteX44" fmla="*/ 0 w 349215"/>
                <a:gd name="connsiteY44" fmla="*/ 159975 h 350514"/>
                <a:gd name="connsiteX45" fmla="*/ 10405 w 349215"/>
                <a:gd name="connsiteY45" fmla="*/ 147619 h 350514"/>
                <a:gd name="connsiteX46" fmla="*/ 42920 w 349215"/>
                <a:gd name="connsiteY46" fmla="*/ 142416 h 350514"/>
                <a:gd name="connsiteX47" fmla="*/ 57227 w 349215"/>
                <a:gd name="connsiteY47" fmla="*/ 107300 h 350514"/>
                <a:gd name="connsiteX48" fmla="*/ 37718 w 349215"/>
                <a:gd name="connsiteY48" fmla="*/ 79987 h 350514"/>
                <a:gd name="connsiteX49" fmla="*/ 39019 w 349215"/>
                <a:gd name="connsiteY49" fmla="*/ 63729 h 350514"/>
                <a:gd name="connsiteX50" fmla="*/ 50724 w 349215"/>
                <a:gd name="connsiteY50" fmla="*/ 52024 h 350514"/>
                <a:gd name="connsiteX51" fmla="*/ 62430 w 349215"/>
                <a:gd name="connsiteY51" fmla="*/ 40318 h 350514"/>
                <a:gd name="connsiteX52" fmla="*/ 78688 w 349215"/>
                <a:gd name="connsiteY52" fmla="*/ 39018 h 350514"/>
                <a:gd name="connsiteX53" fmla="*/ 105350 w 349215"/>
                <a:gd name="connsiteY53" fmla="*/ 57876 h 350514"/>
                <a:gd name="connsiteX54" fmla="*/ 141117 w 349215"/>
                <a:gd name="connsiteY54" fmla="*/ 42920 h 350514"/>
                <a:gd name="connsiteX55" fmla="*/ 146319 w 349215"/>
                <a:gd name="connsiteY55" fmla="*/ 10404 h 350514"/>
                <a:gd name="connsiteX56" fmla="*/ 158675 w 349215"/>
                <a:gd name="connsiteY56" fmla="*/ 0 h 350514"/>
                <a:gd name="connsiteX57" fmla="*/ 216552 w 349215"/>
                <a:gd name="connsiteY57" fmla="*/ 120306 h 350514"/>
                <a:gd name="connsiteX58" fmla="*/ 156724 w 349215"/>
                <a:gd name="connsiteY58" fmla="*/ 179484 h 350514"/>
                <a:gd name="connsiteX59" fmla="*/ 132013 w 349215"/>
                <a:gd name="connsiteY59" fmla="*/ 154122 h 350514"/>
                <a:gd name="connsiteX60" fmla="*/ 106000 w 349215"/>
                <a:gd name="connsiteY60" fmla="*/ 180134 h 350514"/>
                <a:gd name="connsiteX61" fmla="*/ 130712 w 349215"/>
                <a:gd name="connsiteY61" fmla="*/ 205496 h 350514"/>
                <a:gd name="connsiteX62" fmla="*/ 156724 w 349215"/>
                <a:gd name="connsiteY62" fmla="*/ 231508 h 350514"/>
                <a:gd name="connsiteX63" fmla="*/ 182737 w 349215"/>
                <a:gd name="connsiteY63" fmla="*/ 205496 h 350514"/>
                <a:gd name="connsiteX64" fmla="*/ 242565 w 349215"/>
                <a:gd name="connsiteY64" fmla="*/ 146318 h 350514"/>
                <a:gd name="connsiteX65" fmla="*/ 216552 w 349215"/>
                <a:gd name="connsiteY65" fmla="*/ 120306 h 35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49215" h="350514">
                  <a:moveTo>
                    <a:pt x="158675" y="0"/>
                  </a:moveTo>
                  <a:lnTo>
                    <a:pt x="174933" y="0"/>
                  </a:lnTo>
                  <a:lnTo>
                    <a:pt x="191190" y="0"/>
                  </a:lnTo>
                  <a:cubicBezTo>
                    <a:pt x="197043" y="0"/>
                    <a:pt x="202246" y="4551"/>
                    <a:pt x="203546" y="10404"/>
                  </a:cubicBezTo>
                  <a:lnTo>
                    <a:pt x="208749" y="42920"/>
                  </a:lnTo>
                  <a:cubicBezTo>
                    <a:pt x="221104" y="46171"/>
                    <a:pt x="232810" y="50723"/>
                    <a:pt x="243865" y="57226"/>
                  </a:cubicBezTo>
                  <a:lnTo>
                    <a:pt x="270528" y="38367"/>
                  </a:lnTo>
                  <a:cubicBezTo>
                    <a:pt x="275080" y="35116"/>
                    <a:pt x="282233" y="35766"/>
                    <a:pt x="286786" y="39668"/>
                  </a:cubicBezTo>
                  <a:lnTo>
                    <a:pt x="298491" y="51373"/>
                  </a:lnTo>
                  <a:lnTo>
                    <a:pt x="310197" y="63079"/>
                  </a:lnTo>
                  <a:cubicBezTo>
                    <a:pt x="313448" y="68281"/>
                    <a:pt x="314098" y="74784"/>
                    <a:pt x="310847" y="79987"/>
                  </a:cubicBezTo>
                  <a:lnTo>
                    <a:pt x="291988" y="106650"/>
                  </a:lnTo>
                  <a:cubicBezTo>
                    <a:pt x="298491" y="117705"/>
                    <a:pt x="303693" y="129410"/>
                    <a:pt x="306295" y="141766"/>
                  </a:cubicBezTo>
                  <a:lnTo>
                    <a:pt x="338810" y="146969"/>
                  </a:lnTo>
                  <a:cubicBezTo>
                    <a:pt x="344662" y="148269"/>
                    <a:pt x="349215" y="153472"/>
                    <a:pt x="349215" y="159324"/>
                  </a:cubicBezTo>
                  <a:lnTo>
                    <a:pt x="349215" y="175582"/>
                  </a:lnTo>
                  <a:lnTo>
                    <a:pt x="349215" y="191839"/>
                  </a:lnTo>
                  <a:cubicBezTo>
                    <a:pt x="349215" y="197692"/>
                    <a:pt x="344662" y="202895"/>
                    <a:pt x="338810" y="204196"/>
                  </a:cubicBezTo>
                  <a:lnTo>
                    <a:pt x="306295" y="209398"/>
                  </a:lnTo>
                  <a:cubicBezTo>
                    <a:pt x="303043" y="221753"/>
                    <a:pt x="298491" y="233459"/>
                    <a:pt x="291988" y="244514"/>
                  </a:cubicBezTo>
                  <a:lnTo>
                    <a:pt x="310847" y="271177"/>
                  </a:lnTo>
                  <a:cubicBezTo>
                    <a:pt x="314098" y="276379"/>
                    <a:pt x="313448" y="282882"/>
                    <a:pt x="309546" y="287435"/>
                  </a:cubicBezTo>
                  <a:lnTo>
                    <a:pt x="297840" y="299140"/>
                  </a:lnTo>
                  <a:lnTo>
                    <a:pt x="286135" y="310846"/>
                  </a:lnTo>
                  <a:cubicBezTo>
                    <a:pt x="281583" y="315398"/>
                    <a:pt x="275080" y="316048"/>
                    <a:pt x="269878" y="312146"/>
                  </a:cubicBezTo>
                  <a:lnTo>
                    <a:pt x="243215" y="293287"/>
                  </a:lnTo>
                  <a:cubicBezTo>
                    <a:pt x="232810" y="299790"/>
                    <a:pt x="221104" y="304343"/>
                    <a:pt x="209399" y="307594"/>
                  </a:cubicBezTo>
                  <a:lnTo>
                    <a:pt x="204196" y="340109"/>
                  </a:lnTo>
                  <a:cubicBezTo>
                    <a:pt x="202896" y="345962"/>
                    <a:pt x="197693" y="350514"/>
                    <a:pt x="191841" y="350514"/>
                  </a:cubicBezTo>
                  <a:lnTo>
                    <a:pt x="175583" y="350514"/>
                  </a:lnTo>
                  <a:lnTo>
                    <a:pt x="159326" y="350514"/>
                  </a:lnTo>
                  <a:cubicBezTo>
                    <a:pt x="153472" y="350514"/>
                    <a:pt x="148270" y="345962"/>
                    <a:pt x="146969" y="340109"/>
                  </a:cubicBezTo>
                  <a:lnTo>
                    <a:pt x="141767" y="308245"/>
                  </a:lnTo>
                  <a:cubicBezTo>
                    <a:pt x="129411" y="304993"/>
                    <a:pt x="117706" y="300441"/>
                    <a:pt x="106650" y="293938"/>
                  </a:cubicBezTo>
                  <a:lnTo>
                    <a:pt x="79338" y="313447"/>
                  </a:lnTo>
                  <a:cubicBezTo>
                    <a:pt x="74135" y="316698"/>
                    <a:pt x="67632" y="316048"/>
                    <a:pt x="63080" y="312146"/>
                  </a:cubicBezTo>
                  <a:lnTo>
                    <a:pt x="52025" y="299790"/>
                  </a:lnTo>
                  <a:lnTo>
                    <a:pt x="40319" y="288085"/>
                  </a:lnTo>
                  <a:cubicBezTo>
                    <a:pt x="35767" y="283533"/>
                    <a:pt x="35117" y="277030"/>
                    <a:pt x="39019" y="271827"/>
                  </a:cubicBezTo>
                  <a:lnTo>
                    <a:pt x="57878" y="245164"/>
                  </a:lnTo>
                  <a:cubicBezTo>
                    <a:pt x="51375" y="234110"/>
                    <a:pt x="46172" y="222404"/>
                    <a:pt x="42920" y="210048"/>
                  </a:cubicBezTo>
                  <a:lnTo>
                    <a:pt x="10405" y="204846"/>
                  </a:lnTo>
                  <a:cubicBezTo>
                    <a:pt x="4553" y="203545"/>
                    <a:pt x="0" y="198342"/>
                    <a:pt x="0" y="192490"/>
                  </a:cubicBezTo>
                  <a:lnTo>
                    <a:pt x="0" y="176232"/>
                  </a:lnTo>
                  <a:lnTo>
                    <a:pt x="0" y="159975"/>
                  </a:lnTo>
                  <a:cubicBezTo>
                    <a:pt x="0" y="154122"/>
                    <a:pt x="4553" y="148919"/>
                    <a:pt x="10405" y="147619"/>
                  </a:cubicBezTo>
                  <a:lnTo>
                    <a:pt x="42920" y="142416"/>
                  </a:lnTo>
                  <a:cubicBezTo>
                    <a:pt x="46172" y="130061"/>
                    <a:pt x="50724" y="118355"/>
                    <a:pt x="57227" y="107300"/>
                  </a:cubicBezTo>
                  <a:lnTo>
                    <a:pt x="37718" y="79987"/>
                  </a:lnTo>
                  <a:cubicBezTo>
                    <a:pt x="34467" y="74784"/>
                    <a:pt x="35117" y="68281"/>
                    <a:pt x="39019" y="63729"/>
                  </a:cubicBezTo>
                  <a:lnTo>
                    <a:pt x="50724" y="52024"/>
                  </a:lnTo>
                  <a:lnTo>
                    <a:pt x="62430" y="40318"/>
                  </a:lnTo>
                  <a:cubicBezTo>
                    <a:pt x="66982" y="35766"/>
                    <a:pt x="73485" y="35116"/>
                    <a:pt x="78688" y="39018"/>
                  </a:cubicBezTo>
                  <a:lnTo>
                    <a:pt x="105350" y="57876"/>
                  </a:lnTo>
                  <a:cubicBezTo>
                    <a:pt x="116405" y="50723"/>
                    <a:pt x="128761" y="46171"/>
                    <a:pt x="141117" y="42920"/>
                  </a:cubicBezTo>
                  <a:lnTo>
                    <a:pt x="146319" y="10404"/>
                  </a:lnTo>
                  <a:cubicBezTo>
                    <a:pt x="147620" y="4551"/>
                    <a:pt x="152822" y="0"/>
                    <a:pt x="158675" y="0"/>
                  </a:cubicBezTo>
                  <a:close/>
                  <a:moveTo>
                    <a:pt x="216552" y="120306"/>
                  </a:moveTo>
                  <a:lnTo>
                    <a:pt x="156724" y="179484"/>
                  </a:lnTo>
                  <a:lnTo>
                    <a:pt x="132013" y="154122"/>
                  </a:lnTo>
                  <a:lnTo>
                    <a:pt x="106000" y="180134"/>
                  </a:lnTo>
                  <a:lnTo>
                    <a:pt x="130712" y="205496"/>
                  </a:lnTo>
                  <a:lnTo>
                    <a:pt x="156724" y="231508"/>
                  </a:lnTo>
                  <a:lnTo>
                    <a:pt x="182737" y="205496"/>
                  </a:lnTo>
                  <a:lnTo>
                    <a:pt x="242565" y="146318"/>
                  </a:lnTo>
                  <a:lnTo>
                    <a:pt x="216552" y="120306"/>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5859BB1A-4DDB-4C14-8098-7B045ECF6190}"/>
                </a:ext>
              </a:extLst>
            </p:cNvPr>
            <p:cNvGrpSpPr/>
            <p:nvPr/>
          </p:nvGrpSpPr>
          <p:grpSpPr>
            <a:xfrm>
              <a:off x="5058581" y="1961423"/>
              <a:ext cx="632291" cy="417172"/>
              <a:chOff x="5058581" y="1961423"/>
              <a:chExt cx="632291" cy="417172"/>
            </a:xfrm>
          </p:grpSpPr>
          <p:sp>
            <p:nvSpPr>
              <p:cNvPr id="85" name="Freeform: Shape 84">
                <a:extLst>
                  <a:ext uri="{FF2B5EF4-FFF2-40B4-BE49-F238E27FC236}">
                    <a16:creationId xmlns:a16="http://schemas.microsoft.com/office/drawing/2014/main" id="{CF3FC8B7-BE7B-462E-8AC5-C0D90FBECBCD}"/>
                  </a:ext>
                </a:extLst>
              </p:cNvPr>
              <p:cNvSpPr/>
              <p:nvPr/>
            </p:nvSpPr>
            <p:spPr>
              <a:xfrm>
                <a:off x="5058581" y="1961423"/>
                <a:ext cx="260870" cy="417172"/>
              </a:xfrm>
              <a:custGeom>
                <a:avLst/>
                <a:gdLst>
                  <a:gd name="connsiteX0" fmla="*/ 91139 w 260870"/>
                  <a:gd name="connsiteY0" fmla="*/ 40644 h 417172"/>
                  <a:gd name="connsiteX1" fmla="*/ 106747 w 260870"/>
                  <a:gd name="connsiteY1" fmla="*/ 56902 h 417172"/>
                  <a:gd name="connsiteX2" fmla="*/ 117801 w 260870"/>
                  <a:gd name="connsiteY2" fmla="*/ 98522 h 417172"/>
                  <a:gd name="connsiteX3" fmla="*/ 103495 w 260870"/>
                  <a:gd name="connsiteY3" fmla="*/ 95920 h 417172"/>
                  <a:gd name="connsiteX4" fmla="*/ 103495 w 260870"/>
                  <a:gd name="connsiteY4" fmla="*/ 93969 h 417172"/>
                  <a:gd name="connsiteX5" fmla="*/ 102194 w 260870"/>
                  <a:gd name="connsiteY5" fmla="*/ 86166 h 417172"/>
                  <a:gd name="connsiteX6" fmla="*/ 91139 w 260870"/>
                  <a:gd name="connsiteY6" fmla="*/ 40644 h 417172"/>
                  <a:gd name="connsiteX7" fmla="*/ 59275 w 260870"/>
                  <a:gd name="connsiteY7" fmla="*/ 17884 h 417172"/>
                  <a:gd name="connsiteX8" fmla="*/ 74882 w 260870"/>
                  <a:gd name="connsiteY8" fmla="*/ 34792 h 417172"/>
                  <a:gd name="connsiteX9" fmla="*/ 87238 w 260870"/>
                  <a:gd name="connsiteY9" fmla="*/ 98522 h 417172"/>
                  <a:gd name="connsiteX10" fmla="*/ 86588 w 260870"/>
                  <a:gd name="connsiteY10" fmla="*/ 99172 h 417172"/>
                  <a:gd name="connsiteX11" fmla="*/ 77483 w 260870"/>
                  <a:gd name="connsiteY11" fmla="*/ 103073 h 417172"/>
                  <a:gd name="connsiteX12" fmla="*/ 70980 w 260870"/>
                  <a:gd name="connsiteY12" fmla="*/ 107626 h 417172"/>
                  <a:gd name="connsiteX13" fmla="*/ 70980 w 260870"/>
                  <a:gd name="connsiteY13" fmla="*/ 102423 h 417172"/>
                  <a:gd name="connsiteX14" fmla="*/ 63177 w 260870"/>
                  <a:gd name="connsiteY14" fmla="*/ 34792 h 417172"/>
                  <a:gd name="connsiteX15" fmla="*/ 59275 w 260870"/>
                  <a:gd name="connsiteY15" fmla="*/ 17884 h 417172"/>
                  <a:gd name="connsiteX16" fmla="*/ 21151 w 260870"/>
                  <a:gd name="connsiteY16" fmla="*/ 0 h 417172"/>
                  <a:gd name="connsiteX17" fmla="*/ 35864 w 260870"/>
                  <a:gd name="connsiteY17" fmla="*/ 6828 h 417172"/>
                  <a:gd name="connsiteX18" fmla="*/ 46269 w 260870"/>
                  <a:gd name="connsiteY18" fmla="*/ 41295 h 417172"/>
                  <a:gd name="connsiteX19" fmla="*/ 54072 w 260870"/>
                  <a:gd name="connsiteY19" fmla="*/ 112828 h 417172"/>
                  <a:gd name="connsiteX20" fmla="*/ 54072 w 260870"/>
                  <a:gd name="connsiteY20" fmla="*/ 117380 h 417172"/>
                  <a:gd name="connsiteX21" fmla="*/ 60575 w 260870"/>
                  <a:gd name="connsiteY21" fmla="*/ 143392 h 417172"/>
                  <a:gd name="connsiteX22" fmla="*/ 124305 w 260870"/>
                  <a:gd name="connsiteY22" fmla="*/ 248092 h 417172"/>
                  <a:gd name="connsiteX23" fmla="*/ 126907 w 260870"/>
                  <a:gd name="connsiteY23" fmla="*/ 251343 h 417172"/>
                  <a:gd name="connsiteX24" fmla="*/ 134710 w 260870"/>
                  <a:gd name="connsiteY24" fmla="*/ 253294 h 417172"/>
                  <a:gd name="connsiteX25" fmla="*/ 137312 w 260870"/>
                  <a:gd name="connsiteY25" fmla="*/ 244840 h 417172"/>
                  <a:gd name="connsiteX26" fmla="*/ 80735 w 260870"/>
                  <a:gd name="connsiteY26" fmla="*/ 153147 h 417172"/>
                  <a:gd name="connsiteX27" fmla="*/ 89189 w 260870"/>
                  <a:gd name="connsiteY27" fmla="*/ 121933 h 417172"/>
                  <a:gd name="connsiteX28" fmla="*/ 121054 w 260870"/>
                  <a:gd name="connsiteY28" fmla="*/ 129086 h 417172"/>
                  <a:gd name="connsiteX29" fmla="*/ 179582 w 260870"/>
                  <a:gd name="connsiteY29" fmla="*/ 204521 h 417172"/>
                  <a:gd name="connsiteX30" fmla="*/ 195839 w 260870"/>
                  <a:gd name="connsiteY30" fmla="*/ 220129 h 417172"/>
                  <a:gd name="connsiteX31" fmla="*/ 260220 w 260870"/>
                  <a:gd name="connsiteY31" fmla="*/ 316374 h 417172"/>
                  <a:gd name="connsiteX32" fmla="*/ 260870 w 260870"/>
                  <a:gd name="connsiteY32" fmla="*/ 327429 h 417172"/>
                  <a:gd name="connsiteX33" fmla="*/ 259569 w 260870"/>
                  <a:gd name="connsiteY33" fmla="*/ 345638 h 417172"/>
                  <a:gd name="connsiteX34" fmla="*/ 256318 w 260870"/>
                  <a:gd name="connsiteY34" fmla="*/ 408717 h 417172"/>
                  <a:gd name="connsiteX35" fmla="*/ 247864 w 260870"/>
                  <a:gd name="connsiteY35" fmla="*/ 417172 h 417172"/>
                  <a:gd name="connsiteX36" fmla="*/ 149017 w 260870"/>
                  <a:gd name="connsiteY36" fmla="*/ 416521 h 417172"/>
                  <a:gd name="connsiteX37" fmla="*/ 140563 w 260870"/>
                  <a:gd name="connsiteY37" fmla="*/ 408067 h 417172"/>
                  <a:gd name="connsiteX38" fmla="*/ 138612 w 260870"/>
                  <a:gd name="connsiteY38" fmla="*/ 356043 h 417172"/>
                  <a:gd name="connsiteX39" fmla="*/ 43668 w 260870"/>
                  <a:gd name="connsiteY39" fmla="*/ 242239 h 417172"/>
                  <a:gd name="connsiteX40" fmla="*/ 17655 w 260870"/>
                  <a:gd name="connsiteY40" fmla="*/ 190865 h 417172"/>
                  <a:gd name="connsiteX41" fmla="*/ 16355 w 260870"/>
                  <a:gd name="connsiteY41" fmla="*/ 185012 h 417172"/>
                  <a:gd name="connsiteX42" fmla="*/ 97 w 260870"/>
                  <a:gd name="connsiteY42" fmla="*/ 25687 h 417172"/>
                  <a:gd name="connsiteX43" fmla="*/ 7901 w 260870"/>
                  <a:gd name="connsiteY43" fmla="*/ 4878 h 417172"/>
                  <a:gd name="connsiteX44" fmla="*/ 21151 w 260870"/>
                  <a:gd name="connsiteY44" fmla="*/ 0 h 41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0870" h="417172">
                    <a:moveTo>
                      <a:pt x="91139" y="40644"/>
                    </a:moveTo>
                    <a:cubicBezTo>
                      <a:pt x="98943" y="43245"/>
                      <a:pt x="103495" y="49098"/>
                      <a:pt x="106747" y="56902"/>
                    </a:cubicBezTo>
                    <a:cubicBezTo>
                      <a:pt x="109348" y="66656"/>
                      <a:pt x="116501" y="88117"/>
                      <a:pt x="117801" y="98522"/>
                    </a:cubicBezTo>
                    <a:cubicBezTo>
                      <a:pt x="113250" y="97221"/>
                      <a:pt x="108047" y="95920"/>
                      <a:pt x="103495" y="95920"/>
                    </a:cubicBezTo>
                    <a:cubicBezTo>
                      <a:pt x="103495" y="95270"/>
                      <a:pt x="103495" y="94620"/>
                      <a:pt x="103495" y="93969"/>
                    </a:cubicBezTo>
                    <a:lnTo>
                      <a:pt x="102194" y="86166"/>
                    </a:lnTo>
                    <a:cubicBezTo>
                      <a:pt x="100243" y="74460"/>
                      <a:pt x="93740" y="52350"/>
                      <a:pt x="91139" y="40644"/>
                    </a:cubicBezTo>
                    <a:close/>
                    <a:moveTo>
                      <a:pt x="59275" y="17884"/>
                    </a:moveTo>
                    <a:cubicBezTo>
                      <a:pt x="67729" y="20485"/>
                      <a:pt x="72281" y="26337"/>
                      <a:pt x="74882" y="34792"/>
                    </a:cubicBezTo>
                    <a:cubicBezTo>
                      <a:pt x="79435" y="51049"/>
                      <a:pt x="85287" y="82264"/>
                      <a:pt x="87238" y="98522"/>
                    </a:cubicBezTo>
                    <a:cubicBezTo>
                      <a:pt x="86588" y="98522"/>
                      <a:pt x="86588" y="99172"/>
                      <a:pt x="86588" y="99172"/>
                    </a:cubicBezTo>
                    <a:cubicBezTo>
                      <a:pt x="83337" y="99822"/>
                      <a:pt x="80085" y="101123"/>
                      <a:pt x="77483" y="103073"/>
                    </a:cubicBezTo>
                    <a:cubicBezTo>
                      <a:pt x="74882" y="104374"/>
                      <a:pt x="72932" y="105675"/>
                      <a:pt x="70980" y="107626"/>
                    </a:cubicBezTo>
                    <a:cubicBezTo>
                      <a:pt x="70980" y="105675"/>
                      <a:pt x="70980" y="104374"/>
                      <a:pt x="70980" y="102423"/>
                    </a:cubicBezTo>
                    <a:cubicBezTo>
                      <a:pt x="70330" y="85516"/>
                      <a:pt x="66429" y="53000"/>
                      <a:pt x="63177" y="34792"/>
                    </a:cubicBezTo>
                    <a:cubicBezTo>
                      <a:pt x="61876" y="28939"/>
                      <a:pt x="61226" y="23736"/>
                      <a:pt x="59275" y="17884"/>
                    </a:cubicBezTo>
                    <a:close/>
                    <a:moveTo>
                      <a:pt x="21151" y="0"/>
                    </a:moveTo>
                    <a:cubicBezTo>
                      <a:pt x="26110" y="0"/>
                      <a:pt x="31312" y="1951"/>
                      <a:pt x="35864" y="6828"/>
                    </a:cubicBezTo>
                    <a:cubicBezTo>
                      <a:pt x="41717" y="13982"/>
                      <a:pt x="44968" y="35442"/>
                      <a:pt x="46269" y="41295"/>
                    </a:cubicBezTo>
                    <a:cubicBezTo>
                      <a:pt x="49521" y="62105"/>
                      <a:pt x="53422" y="92019"/>
                      <a:pt x="54072" y="112828"/>
                    </a:cubicBezTo>
                    <a:cubicBezTo>
                      <a:pt x="54072" y="114129"/>
                      <a:pt x="54072" y="116080"/>
                      <a:pt x="54072" y="117380"/>
                    </a:cubicBezTo>
                    <a:cubicBezTo>
                      <a:pt x="54723" y="126484"/>
                      <a:pt x="56674" y="134939"/>
                      <a:pt x="60575" y="143392"/>
                    </a:cubicBezTo>
                    <a:cubicBezTo>
                      <a:pt x="82036" y="189565"/>
                      <a:pt x="124305" y="248092"/>
                      <a:pt x="124305" y="248092"/>
                    </a:cubicBezTo>
                    <a:lnTo>
                      <a:pt x="126907" y="251343"/>
                    </a:lnTo>
                    <a:cubicBezTo>
                      <a:pt x="128858" y="253944"/>
                      <a:pt x="132109" y="254595"/>
                      <a:pt x="134710" y="253294"/>
                    </a:cubicBezTo>
                    <a:cubicBezTo>
                      <a:pt x="137962" y="251343"/>
                      <a:pt x="138612" y="247441"/>
                      <a:pt x="137312" y="244840"/>
                    </a:cubicBezTo>
                    <a:lnTo>
                      <a:pt x="80735" y="153147"/>
                    </a:lnTo>
                    <a:cubicBezTo>
                      <a:pt x="74882" y="142743"/>
                      <a:pt x="78134" y="128436"/>
                      <a:pt x="89189" y="121933"/>
                    </a:cubicBezTo>
                    <a:cubicBezTo>
                      <a:pt x="100244" y="115430"/>
                      <a:pt x="114551" y="118681"/>
                      <a:pt x="121054" y="129086"/>
                    </a:cubicBezTo>
                    <a:lnTo>
                      <a:pt x="179582" y="204521"/>
                    </a:lnTo>
                    <a:cubicBezTo>
                      <a:pt x="183484" y="209724"/>
                      <a:pt x="190637" y="216877"/>
                      <a:pt x="195839" y="220129"/>
                    </a:cubicBezTo>
                    <a:cubicBezTo>
                      <a:pt x="248514" y="257846"/>
                      <a:pt x="255667" y="296865"/>
                      <a:pt x="260220" y="316374"/>
                    </a:cubicBezTo>
                    <a:cubicBezTo>
                      <a:pt x="260220" y="316374"/>
                      <a:pt x="260870" y="320926"/>
                      <a:pt x="260870" y="327429"/>
                    </a:cubicBezTo>
                    <a:cubicBezTo>
                      <a:pt x="260870" y="332632"/>
                      <a:pt x="260870" y="339135"/>
                      <a:pt x="259569" y="345638"/>
                    </a:cubicBezTo>
                    <a:lnTo>
                      <a:pt x="256318" y="408717"/>
                    </a:lnTo>
                    <a:cubicBezTo>
                      <a:pt x="256318" y="413270"/>
                      <a:pt x="252416" y="417172"/>
                      <a:pt x="247864" y="417172"/>
                    </a:cubicBezTo>
                    <a:lnTo>
                      <a:pt x="149017" y="416521"/>
                    </a:lnTo>
                    <a:cubicBezTo>
                      <a:pt x="144465" y="416521"/>
                      <a:pt x="140563" y="412619"/>
                      <a:pt x="140563" y="408067"/>
                    </a:cubicBezTo>
                    <a:lnTo>
                      <a:pt x="138612" y="356043"/>
                    </a:lnTo>
                    <a:lnTo>
                      <a:pt x="43668" y="242239"/>
                    </a:lnTo>
                    <a:cubicBezTo>
                      <a:pt x="30011" y="227282"/>
                      <a:pt x="20256" y="211024"/>
                      <a:pt x="17655" y="190865"/>
                    </a:cubicBezTo>
                    <a:lnTo>
                      <a:pt x="16355" y="185012"/>
                    </a:lnTo>
                    <a:lnTo>
                      <a:pt x="97" y="25687"/>
                    </a:lnTo>
                    <a:cubicBezTo>
                      <a:pt x="-553" y="17884"/>
                      <a:pt x="2048" y="10080"/>
                      <a:pt x="7901" y="4878"/>
                    </a:cubicBezTo>
                    <a:cubicBezTo>
                      <a:pt x="11478" y="1952"/>
                      <a:pt x="16192" y="1"/>
                      <a:pt x="21151" y="0"/>
                    </a:cubicBezTo>
                    <a:close/>
                  </a:path>
                </a:pathLst>
              </a:custGeom>
              <a:solidFill>
                <a:srgbClr val="1030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091CC03-F9DE-4E79-89D6-EDDFC83C9B27}"/>
                  </a:ext>
                </a:extLst>
              </p:cNvPr>
              <p:cNvSpPr/>
              <p:nvPr/>
            </p:nvSpPr>
            <p:spPr>
              <a:xfrm>
                <a:off x="5430002" y="1961423"/>
                <a:ext cx="260870" cy="417172"/>
              </a:xfrm>
              <a:custGeom>
                <a:avLst/>
                <a:gdLst>
                  <a:gd name="connsiteX0" fmla="*/ 169730 w 260870"/>
                  <a:gd name="connsiteY0" fmla="*/ 40644 h 417172"/>
                  <a:gd name="connsiteX1" fmla="*/ 158674 w 260870"/>
                  <a:gd name="connsiteY1" fmla="*/ 86166 h 417172"/>
                  <a:gd name="connsiteX2" fmla="*/ 158025 w 260870"/>
                  <a:gd name="connsiteY2" fmla="*/ 93969 h 417172"/>
                  <a:gd name="connsiteX3" fmla="*/ 158025 w 260870"/>
                  <a:gd name="connsiteY3" fmla="*/ 95920 h 417172"/>
                  <a:gd name="connsiteX4" fmla="*/ 143718 w 260870"/>
                  <a:gd name="connsiteY4" fmla="*/ 98522 h 417172"/>
                  <a:gd name="connsiteX5" fmla="*/ 154773 w 260870"/>
                  <a:gd name="connsiteY5" fmla="*/ 56902 h 417172"/>
                  <a:gd name="connsiteX6" fmla="*/ 169730 w 260870"/>
                  <a:gd name="connsiteY6" fmla="*/ 40644 h 417172"/>
                  <a:gd name="connsiteX7" fmla="*/ 201596 w 260870"/>
                  <a:gd name="connsiteY7" fmla="*/ 17884 h 417172"/>
                  <a:gd name="connsiteX8" fmla="*/ 197694 w 260870"/>
                  <a:gd name="connsiteY8" fmla="*/ 34792 h 417172"/>
                  <a:gd name="connsiteX9" fmla="*/ 189890 w 260870"/>
                  <a:gd name="connsiteY9" fmla="*/ 102423 h 417172"/>
                  <a:gd name="connsiteX10" fmla="*/ 189890 w 260870"/>
                  <a:gd name="connsiteY10" fmla="*/ 107626 h 417172"/>
                  <a:gd name="connsiteX11" fmla="*/ 184038 w 260870"/>
                  <a:gd name="connsiteY11" fmla="*/ 103073 h 417172"/>
                  <a:gd name="connsiteX12" fmla="*/ 174933 w 260870"/>
                  <a:gd name="connsiteY12" fmla="*/ 99172 h 417172"/>
                  <a:gd name="connsiteX13" fmla="*/ 174283 w 260870"/>
                  <a:gd name="connsiteY13" fmla="*/ 98522 h 417172"/>
                  <a:gd name="connsiteX14" fmla="*/ 186639 w 260870"/>
                  <a:gd name="connsiteY14" fmla="*/ 34792 h 417172"/>
                  <a:gd name="connsiteX15" fmla="*/ 201596 w 260870"/>
                  <a:gd name="connsiteY15" fmla="*/ 17884 h 417172"/>
                  <a:gd name="connsiteX16" fmla="*/ 239232 w 260870"/>
                  <a:gd name="connsiteY16" fmla="*/ 0 h 417172"/>
                  <a:gd name="connsiteX17" fmla="*/ 252969 w 260870"/>
                  <a:gd name="connsiteY17" fmla="*/ 4878 h 417172"/>
                  <a:gd name="connsiteX18" fmla="*/ 260773 w 260870"/>
                  <a:gd name="connsiteY18" fmla="*/ 25687 h 417172"/>
                  <a:gd name="connsiteX19" fmla="*/ 244515 w 260870"/>
                  <a:gd name="connsiteY19" fmla="*/ 185012 h 417172"/>
                  <a:gd name="connsiteX20" fmla="*/ 243865 w 260870"/>
                  <a:gd name="connsiteY20" fmla="*/ 190865 h 417172"/>
                  <a:gd name="connsiteX21" fmla="*/ 217202 w 260870"/>
                  <a:gd name="connsiteY21" fmla="*/ 242239 h 417172"/>
                  <a:gd name="connsiteX22" fmla="*/ 122257 w 260870"/>
                  <a:gd name="connsiteY22" fmla="*/ 356043 h 417172"/>
                  <a:gd name="connsiteX23" fmla="*/ 120307 w 260870"/>
                  <a:gd name="connsiteY23" fmla="*/ 408067 h 417172"/>
                  <a:gd name="connsiteX24" fmla="*/ 111852 w 260870"/>
                  <a:gd name="connsiteY24" fmla="*/ 416521 h 417172"/>
                  <a:gd name="connsiteX25" fmla="*/ 13006 w 260870"/>
                  <a:gd name="connsiteY25" fmla="*/ 417172 h 417172"/>
                  <a:gd name="connsiteX26" fmla="*/ 4552 w 260870"/>
                  <a:gd name="connsiteY26" fmla="*/ 408717 h 417172"/>
                  <a:gd name="connsiteX27" fmla="*/ 1300 w 260870"/>
                  <a:gd name="connsiteY27" fmla="*/ 345638 h 417172"/>
                  <a:gd name="connsiteX28" fmla="*/ 0 w 260870"/>
                  <a:gd name="connsiteY28" fmla="*/ 327429 h 417172"/>
                  <a:gd name="connsiteX29" fmla="*/ 650 w 260870"/>
                  <a:gd name="connsiteY29" fmla="*/ 316374 h 417172"/>
                  <a:gd name="connsiteX30" fmla="*/ 65030 w 260870"/>
                  <a:gd name="connsiteY30" fmla="*/ 220129 h 417172"/>
                  <a:gd name="connsiteX31" fmla="*/ 81288 w 260870"/>
                  <a:gd name="connsiteY31" fmla="*/ 204521 h 417172"/>
                  <a:gd name="connsiteX32" fmla="*/ 139816 w 260870"/>
                  <a:gd name="connsiteY32" fmla="*/ 129086 h 417172"/>
                  <a:gd name="connsiteX33" fmla="*/ 171681 w 260870"/>
                  <a:gd name="connsiteY33" fmla="*/ 121933 h 417172"/>
                  <a:gd name="connsiteX34" fmla="*/ 180135 w 260870"/>
                  <a:gd name="connsiteY34" fmla="*/ 153147 h 417172"/>
                  <a:gd name="connsiteX35" fmla="*/ 123558 w 260870"/>
                  <a:gd name="connsiteY35" fmla="*/ 244840 h 417172"/>
                  <a:gd name="connsiteX36" fmla="*/ 126159 w 260870"/>
                  <a:gd name="connsiteY36" fmla="*/ 253294 h 417172"/>
                  <a:gd name="connsiteX37" fmla="*/ 133963 w 260870"/>
                  <a:gd name="connsiteY37" fmla="*/ 251343 h 417172"/>
                  <a:gd name="connsiteX38" fmla="*/ 136564 w 260870"/>
                  <a:gd name="connsiteY38" fmla="*/ 248092 h 417172"/>
                  <a:gd name="connsiteX39" fmla="*/ 200294 w 260870"/>
                  <a:gd name="connsiteY39" fmla="*/ 143392 h 417172"/>
                  <a:gd name="connsiteX40" fmla="*/ 206797 w 260870"/>
                  <a:gd name="connsiteY40" fmla="*/ 117380 h 417172"/>
                  <a:gd name="connsiteX41" fmla="*/ 206797 w 260870"/>
                  <a:gd name="connsiteY41" fmla="*/ 112828 h 417172"/>
                  <a:gd name="connsiteX42" fmla="*/ 214601 w 260870"/>
                  <a:gd name="connsiteY42" fmla="*/ 41295 h 417172"/>
                  <a:gd name="connsiteX43" fmla="*/ 225006 w 260870"/>
                  <a:gd name="connsiteY43" fmla="*/ 6828 h 417172"/>
                  <a:gd name="connsiteX44" fmla="*/ 239232 w 260870"/>
                  <a:gd name="connsiteY44" fmla="*/ 0 h 41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0870" h="417172">
                    <a:moveTo>
                      <a:pt x="169730" y="40644"/>
                    </a:moveTo>
                    <a:cubicBezTo>
                      <a:pt x="167129" y="53000"/>
                      <a:pt x="159975" y="74460"/>
                      <a:pt x="158674" y="86166"/>
                    </a:cubicBezTo>
                    <a:lnTo>
                      <a:pt x="158025" y="93969"/>
                    </a:lnTo>
                    <a:cubicBezTo>
                      <a:pt x="158025" y="94620"/>
                      <a:pt x="158025" y="95270"/>
                      <a:pt x="158025" y="95920"/>
                    </a:cubicBezTo>
                    <a:cubicBezTo>
                      <a:pt x="152822" y="95920"/>
                      <a:pt x="148270" y="96570"/>
                      <a:pt x="143718" y="98522"/>
                    </a:cubicBezTo>
                    <a:cubicBezTo>
                      <a:pt x="145018" y="88117"/>
                      <a:pt x="152171" y="66656"/>
                      <a:pt x="154773" y="56902"/>
                    </a:cubicBezTo>
                    <a:cubicBezTo>
                      <a:pt x="157374" y="49098"/>
                      <a:pt x="161926" y="43245"/>
                      <a:pt x="169730" y="40644"/>
                    </a:cubicBezTo>
                    <a:close/>
                    <a:moveTo>
                      <a:pt x="201596" y="17884"/>
                    </a:moveTo>
                    <a:cubicBezTo>
                      <a:pt x="199645" y="23736"/>
                      <a:pt x="198344" y="29589"/>
                      <a:pt x="197694" y="34792"/>
                    </a:cubicBezTo>
                    <a:cubicBezTo>
                      <a:pt x="194443" y="53000"/>
                      <a:pt x="190541" y="84865"/>
                      <a:pt x="189890" y="102423"/>
                    </a:cubicBezTo>
                    <a:cubicBezTo>
                      <a:pt x="189890" y="104374"/>
                      <a:pt x="189890" y="105675"/>
                      <a:pt x="189890" y="107626"/>
                    </a:cubicBezTo>
                    <a:cubicBezTo>
                      <a:pt x="187940" y="105675"/>
                      <a:pt x="185988" y="104374"/>
                      <a:pt x="184038" y="103073"/>
                    </a:cubicBezTo>
                    <a:cubicBezTo>
                      <a:pt x="180786" y="101773"/>
                      <a:pt x="178185" y="100472"/>
                      <a:pt x="174933" y="99172"/>
                    </a:cubicBezTo>
                    <a:cubicBezTo>
                      <a:pt x="174283" y="99172"/>
                      <a:pt x="174283" y="98522"/>
                      <a:pt x="174283" y="98522"/>
                    </a:cubicBezTo>
                    <a:cubicBezTo>
                      <a:pt x="176884" y="82264"/>
                      <a:pt x="182086" y="51049"/>
                      <a:pt x="186639" y="34792"/>
                    </a:cubicBezTo>
                    <a:cubicBezTo>
                      <a:pt x="188590" y="26337"/>
                      <a:pt x="193142" y="20485"/>
                      <a:pt x="201596" y="17884"/>
                    </a:cubicBezTo>
                    <a:close/>
                    <a:moveTo>
                      <a:pt x="239232" y="0"/>
                    </a:moveTo>
                    <a:cubicBezTo>
                      <a:pt x="244190" y="1"/>
                      <a:pt x="249068" y="1952"/>
                      <a:pt x="252969" y="4878"/>
                    </a:cubicBezTo>
                    <a:cubicBezTo>
                      <a:pt x="258822" y="10080"/>
                      <a:pt x="261423" y="17884"/>
                      <a:pt x="260773" y="25687"/>
                    </a:cubicBezTo>
                    <a:lnTo>
                      <a:pt x="244515" y="185012"/>
                    </a:lnTo>
                    <a:lnTo>
                      <a:pt x="243865" y="190865"/>
                    </a:lnTo>
                    <a:cubicBezTo>
                      <a:pt x="240613" y="211024"/>
                      <a:pt x="230859" y="227282"/>
                      <a:pt x="217202" y="242239"/>
                    </a:cubicBezTo>
                    <a:lnTo>
                      <a:pt x="122257" y="356043"/>
                    </a:lnTo>
                    <a:lnTo>
                      <a:pt x="120307" y="408067"/>
                    </a:lnTo>
                    <a:cubicBezTo>
                      <a:pt x="120307" y="412619"/>
                      <a:pt x="116405" y="416521"/>
                      <a:pt x="111852" y="416521"/>
                    </a:cubicBezTo>
                    <a:lnTo>
                      <a:pt x="13006" y="417172"/>
                    </a:lnTo>
                    <a:cubicBezTo>
                      <a:pt x="8454" y="417172"/>
                      <a:pt x="4552" y="413270"/>
                      <a:pt x="4552" y="408717"/>
                    </a:cubicBezTo>
                    <a:lnTo>
                      <a:pt x="1300" y="345638"/>
                    </a:lnTo>
                    <a:cubicBezTo>
                      <a:pt x="0" y="339135"/>
                      <a:pt x="0" y="332632"/>
                      <a:pt x="0" y="327429"/>
                    </a:cubicBezTo>
                    <a:cubicBezTo>
                      <a:pt x="0" y="320926"/>
                      <a:pt x="650" y="316374"/>
                      <a:pt x="650" y="316374"/>
                    </a:cubicBezTo>
                    <a:cubicBezTo>
                      <a:pt x="5202" y="296865"/>
                      <a:pt x="12356" y="257846"/>
                      <a:pt x="65030" y="220129"/>
                    </a:cubicBezTo>
                    <a:cubicBezTo>
                      <a:pt x="70233" y="216877"/>
                      <a:pt x="77387" y="209724"/>
                      <a:pt x="81288" y="204521"/>
                    </a:cubicBezTo>
                    <a:lnTo>
                      <a:pt x="139816" y="129086"/>
                    </a:lnTo>
                    <a:cubicBezTo>
                      <a:pt x="146319" y="118681"/>
                      <a:pt x="160626" y="115430"/>
                      <a:pt x="171681" y="121933"/>
                    </a:cubicBezTo>
                    <a:cubicBezTo>
                      <a:pt x="182736" y="128436"/>
                      <a:pt x="185987" y="142743"/>
                      <a:pt x="180135" y="153147"/>
                    </a:cubicBezTo>
                    <a:lnTo>
                      <a:pt x="123558" y="244840"/>
                    </a:lnTo>
                    <a:cubicBezTo>
                      <a:pt x="122257" y="247441"/>
                      <a:pt x="122908" y="251343"/>
                      <a:pt x="126159" y="253294"/>
                    </a:cubicBezTo>
                    <a:cubicBezTo>
                      <a:pt x="128760" y="254595"/>
                      <a:pt x="132012" y="253944"/>
                      <a:pt x="133963" y="251343"/>
                    </a:cubicBezTo>
                    <a:lnTo>
                      <a:pt x="136564" y="248092"/>
                    </a:lnTo>
                    <a:cubicBezTo>
                      <a:pt x="136564" y="248092"/>
                      <a:pt x="178834" y="189565"/>
                      <a:pt x="200294" y="143392"/>
                    </a:cubicBezTo>
                    <a:cubicBezTo>
                      <a:pt x="204196" y="134939"/>
                      <a:pt x="206147" y="126484"/>
                      <a:pt x="206797" y="117380"/>
                    </a:cubicBezTo>
                    <a:cubicBezTo>
                      <a:pt x="206797" y="116080"/>
                      <a:pt x="206797" y="114129"/>
                      <a:pt x="206797" y="112828"/>
                    </a:cubicBezTo>
                    <a:cubicBezTo>
                      <a:pt x="207448" y="92019"/>
                      <a:pt x="211350" y="62105"/>
                      <a:pt x="214601" y="41295"/>
                    </a:cubicBezTo>
                    <a:cubicBezTo>
                      <a:pt x="215901" y="35442"/>
                      <a:pt x="219153" y="13982"/>
                      <a:pt x="225006" y="6828"/>
                    </a:cubicBezTo>
                    <a:cubicBezTo>
                      <a:pt x="229233" y="1951"/>
                      <a:pt x="234273" y="0"/>
                      <a:pt x="239232" y="0"/>
                    </a:cubicBezTo>
                    <a:close/>
                  </a:path>
                </a:pathLst>
              </a:custGeom>
              <a:solidFill>
                <a:srgbClr val="1030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oup 62">
            <a:extLst>
              <a:ext uri="{FF2B5EF4-FFF2-40B4-BE49-F238E27FC236}">
                <a16:creationId xmlns:a16="http://schemas.microsoft.com/office/drawing/2014/main" id="{9E31D35D-F660-486C-B6A5-AD2F7F10228F}"/>
              </a:ext>
            </a:extLst>
          </p:cNvPr>
          <p:cNvGrpSpPr/>
          <p:nvPr/>
        </p:nvGrpSpPr>
        <p:grpSpPr>
          <a:xfrm>
            <a:off x="6104252" y="4264997"/>
            <a:ext cx="1518770" cy="1518767"/>
            <a:chOff x="3018047" y="970384"/>
            <a:chExt cx="2851434" cy="2851434"/>
          </a:xfrm>
        </p:grpSpPr>
        <p:sp>
          <p:nvSpPr>
            <p:cNvPr id="78" name="Oval 77">
              <a:extLst>
                <a:ext uri="{FF2B5EF4-FFF2-40B4-BE49-F238E27FC236}">
                  <a16:creationId xmlns:a16="http://schemas.microsoft.com/office/drawing/2014/main" id="{C2EADDB3-D386-43A0-94BB-139870F2ADF5}"/>
                </a:ext>
              </a:extLst>
            </p:cNvPr>
            <p:cNvSpPr/>
            <p:nvPr/>
          </p:nvSpPr>
          <p:spPr>
            <a:xfrm>
              <a:off x="3018047" y="970384"/>
              <a:ext cx="2851434" cy="2851434"/>
            </a:xfrm>
            <a:prstGeom prst="ellipse">
              <a:avLst/>
            </a:prstGeom>
            <a:solidFill>
              <a:schemeClr val="accent2">
                <a:lumMod val="60000"/>
                <a:lumOff val="4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758A6C67-8AD5-443E-9287-59A142B52B5B}"/>
                </a:ext>
              </a:extLst>
            </p:cNvPr>
            <p:cNvSpPr/>
            <p:nvPr/>
          </p:nvSpPr>
          <p:spPr>
            <a:xfrm>
              <a:off x="3264279" y="1216616"/>
              <a:ext cx="2358970" cy="2358970"/>
            </a:xfrm>
            <a:prstGeom prst="ellipse">
              <a:avLst/>
            </a:prstGeom>
            <a:gradFill flip="none" rotWithShape="1">
              <a:gsLst>
                <a:gs pos="53000">
                  <a:schemeClr val="bg1"/>
                </a:gs>
                <a:gs pos="100000">
                  <a:schemeClr val="bg1">
                    <a:lumMod val="75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5A07DB3B-D6FD-40D0-8A39-4717A3E1B78E}"/>
                </a:ext>
              </a:extLst>
            </p:cNvPr>
            <p:cNvSpPr/>
            <p:nvPr/>
          </p:nvSpPr>
          <p:spPr>
            <a:xfrm>
              <a:off x="3470599" y="1422936"/>
              <a:ext cx="1946330" cy="194633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4" name="Group 63">
            <a:extLst>
              <a:ext uri="{FF2B5EF4-FFF2-40B4-BE49-F238E27FC236}">
                <a16:creationId xmlns:a16="http://schemas.microsoft.com/office/drawing/2014/main" id="{DB6342F0-627F-471A-A2CA-4363F1468004}"/>
              </a:ext>
            </a:extLst>
          </p:cNvPr>
          <p:cNvGrpSpPr/>
          <p:nvPr/>
        </p:nvGrpSpPr>
        <p:grpSpPr>
          <a:xfrm>
            <a:off x="6676862" y="4810890"/>
            <a:ext cx="373549" cy="426981"/>
            <a:chOff x="9202185" y="4628567"/>
            <a:chExt cx="302128" cy="345348"/>
          </a:xfrm>
        </p:grpSpPr>
        <p:grpSp>
          <p:nvGrpSpPr>
            <p:cNvPr id="65" name="Group 64">
              <a:extLst>
                <a:ext uri="{FF2B5EF4-FFF2-40B4-BE49-F238E27FC236}">
                  <a16:creationId xmlns:a16="http://schemas.microsoft.com/office/drawing/2014/main" id="{95C92A74-0D62-4B4F-9A04-4A680797BA5F}"/>
                </a:ext>
              </a:extLst>
            </p:cNvPr>
            <p:cNvGrpSpPr/>
            <p:nvPr/>
          </p:nvGrpSpPr>
          <p:grpSpPr>
            <a:xfrm>
              <a:off x="9202185" y="4628567"/>
              <a:ext cx="142755" cy="345348"/>
              <a:chOff x="9202157" y="4628569"/>
              <a:chExt cx="142755" cy="345348"/>
            </a:xfrm>
          </p:grpSpPr>
          <p:sp>
            <p:nvSpPr>
              <p:cNvPr id="76" name="Oval 28">
                <a:extLst>
                  <a:ext uri="{FF2B5EF4-FFF2-40B4-BE49-F238E27FC236}">
                    <a16:creationId xmlns:a16="http://schemas.microsoft.com/office/drawing/2014/main" id="{90C598E3-70DB-4D78-99FE-491F1D4160DD}"/>
                  </a:ext>
                </a:extLst>
              </p:cNvPr>
              <p:cNvSpPr>
                <a:spLocks noChangeArrowheads="1"/>
              </p:cNvSpPr>
              <p:nvPr/>
            </p:nvSpPr>
            <p:spPr bwMode="auto">
              <a:xfrm>
                <a:off x="9238487" y="4628569"/>
                <a:ext cx="70095" cy="70095"/>
              </a:xfrm>
              <a:prstGeom prst="ellipse">
                <a:avLst/>
              </a:prstGeom>
              <a:solidFill>
                <a:srgbClr val="F79F6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29">
                <a:extLst>
                  <a:ext uri="{FF2B5EF4-FFF2-40B4-BE49-F238E27FC236}">
                    <a16:creationId xmlns:a16="http://schemas.microsoft.com/office/drawing/2014/main" id="{6735C9B3-B49D-4EDC-8AD4-C0AE9B282B83}"/>
                  </a:ext>
                </a:extLst>
              </p:cNvPr>
              <p:cNvSpPr>
                <a:spLocks/>
              </p:cNvSpPr>
              <p:nvPr/>
            </p:nvSpPr>
            <p:spPr bwMode="auto">
              <a:xfrm>
                <a:off x="9202157" y="4711059"/>
                <a:ext cx="142755" cy="262858"/>
              </a:xfrm>
              <a:custGeom>
                <a:avLst/>
                <a:gdLst>
                  <a:gd name="T0" fmla="*/ 930 w 1461"/>
                  <a:gd name="T1" fmla="*/ 0 h 2691"/>
                  <a:gd name="T2" fmla="*/ 732 w 1461"/>
                  <a:gd name="T3" fmla="*/ 395 h 2691"/>
                  <a:gd name="T4" fmla="*/ 533 w 1461"/>
                  <a:gd name="T5" fmla="*/ 0 h 2691"/>
                  <a:gd name="T6" fmla="*/ 322 w 1461"/>
                  <a:gd name="T7" fmla="*/ 0 h 2691"/>
                  <a:gd name="T8" fmla="*/ 5 w 1461"/>
                  <a:gd name="T9" fmla="*/ 250 h 2691"/>
                  <a:gd name="T10" fmla="*/ 0 w 1461"/>
                  <a:gd name="T11" fmla="*/ 270 h 2691"/>
                  <a:gd name="T12" fmla="*/ 0 w 1461"/>
                  <a:gd name="T13" fmla="*/ 1328 h 2691"/>
                  <a:gd name="T14" fmla="*/ 183 w 1461"/>
                  <a:gd name="T15" fmla="*/ 1510 h 2691"/>
                  <a:gd name="T16" fmla="*/ 312 w 1461"/>
                  <a:gd name="T17" fmla="*/ 1457 h 2691"/>
                  <a:gd name="T18" fmla="*/ 360 w 1461"/>
                  <a:gd name="T19" fmla="*/ 1328 h 2691"/>
                  <a:gd name="T20" fmla="*/ 360 w 1461"/>
                  <a:gd name="T21" fmla="*/ 584 h 2691"/>
                  <a:gd name="T22" fmla="*/ 360 w 1461"/>
                  <a:gd name="T23" fmla="*/ 2509 h 2691"/>
                  <a:gd name="T24" fmla="*/ 419 w 1461"/>
                  <a:gd name="T25" fmla="*/ 2638 h 2691"/>
                  <a:gd name="T26" fmla="*/ 548 w 1461"/>
                  <a:gd name="T27" fmla="*/ 2691 h 2691"/>
                  <a:gd name="T28" fmla="*/ 731 w 1461"/>
                  <a:gd name="T29" fmla="*/ 2515 h 2691"/>
                  <a:gd name="T30" fmla="*/ 731 w 1461"/>
                  <a:gd name="T31" fmla="*/ 1513 h 2691"/>
                  <a:gd name="T32" fmla="*/ 731 w 1461"/>
                  <a:gd name="T33" fmla="*/ 2515 h 2691"/>
                  <a:gd name="T34" fmla="*/ 785 w 1461"/>
                  <a:gd name="T35" fmla="*/ 2638 h 2691"/>
                  <a:gd name="T36" fmla="*/ 914 w 1461"/>
                  <a:gd name="T37" fmla="*/ 2691 h 2691"/>
                  <a:gd name="T38" fmla="*/ 1096 w 1461"/>
                  <a:gd name="T39" fmla="*/ 2509 h 2691"/>
                  <a:gd name="T40" fmla="*/ 1096 w 1461"/>
                  <a:gd name="T41" fmla="*/ 584 h 2691"/>
                  <a:gd name="T42" fmla="*/ 1096 w 1461"/>
                  <a:gd name="T43" fmla="*/ 1328 h 2691"/>
                  <a:gd name="T44" fmla="*/ 1278 w 1461"/>
                  <a:gd name="T45" fmla="*/ 1511 h 2691"/>
                  <a:gd name="T46" fmla="*/ 1407 w 1461"/>
                  <a:gd name="T47" fmla="*/ 1457 h 2691"/>
                  <a:gd name="T48" fmla="*/ 1461 w 1461"/>
                  <a:gd name="T49" fmla="*/ 1328 h 2691"/>
                  <a:gd name="T50" fmla="*/ 1461 w 1461"/>
                  <a:gd name="T51" fmla="*/ 324 h 2691"/>
                  <a:gd name="T52" fmla="*/ 1134 w 1461"/>
                  <a:gd name="T53" fmla="*/ 1 h 2691"/>
                  <a:gd name="T54" fmla="*/ 930 w 1461"/>
                  <a:gd name="T55" fmla="*/ 1 h 2691"/>
                  <a:gd name="T56" fmla="*/ 930 w 1461"/>
                  <a:gd name="T57" fmla="*/ 0 h 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1" h="2691">
                    <a:moveTo>
                      <a:pt x="930" y="0"/>
                    </a:moveTo>
                    <a:lnTo>
                      <a:pt x="732" y="395"/>
                    </a:lnTo>
                    <a:lnTo>
                      <a:pt x="533" y="0"/>
                    </a:lnTo>
                    <a:lnTo>
                      <a:pt x="322" y="0"/>
                    </a:lnTo>
                    <a:cubicBezTo>
                      <a:pt x="168" y="0"/>
                      <a:pt x="38" y="106"/>
                      <a:pt x="5" y="250"/>
                    </a:cubicBezTo>
                    <a:cubicBezTo>
                      <a:pt x="3" y="257"/>
                      <a:pt x="0" y="263"/>
                      <a:pt x="0" y="270"/>
                    </a:cubicBezTo>
                    <a:lnTo>
                      <a:pt x="0" y="1328"/>
                    </a:lnTo>
                    <a:cubicBezTo>
                      <a:pt x="0" y="1429"/>
                      <a:pt x="82" y="1510"/>
                      <a:pt x="183" y="1510"/>
                    </a:cubicBezTo>
                    <a:cubicBezTo>
                      <a:pt x="233" y="1510"/>
                      <a:pt x="279" y="1490"/>
                      <a:pt x="312" y="1457"/>
                    </a:cubicBezTo>
                    <a:cubicBezTo>
                      <a:pt x="345" y="1424"/>
                      <a:pt x="360" y="1378"/>
                      <a:pt x="360" y="1328"/>
                    </a:cubicBezTo>
                    <a:lnTo>
                      <a:pt x="360" y="584"/>
                    </a:lnTo>
                    <a:lnTo>
                      <a:pt x="360" y="2509"/>
                    </a:lnTo>
                    <a:cubicBezTo>
                      <a:pt x="360" y="2559"/>
                      <a:pt x="386" y="2605"/>
                      <a:pt x="419" y="2638"/>
                    </a:cubicBezTo>
                    <a:cubicBezTo>
                      <a:pt x="452" y="2671"/>
                      <a:pt x="498" y="2691"/>
                      <a:pt x="548" y="2691"/>
                    </a:cubicBezTo>
                    <a:cubicBezTo>
                      <a:pt x="647" y="2691"/>
                      <a:pt x="727" y="2613"/>
                      <a:pt x="731" y="2515"/>
                    </a:cubicBezTo>
                    <a:cubicBezTo>
                      <a:pt x="731" y="2516"/>
                      <a:pt x="731" y="1513"/>
                      <a:pt x="731" y="1513"/>
                    </a:cubicBezTo>
                    <a:cubicBezTo>
                      <a:pt x="731" y="1513"/>
                      <a:pt x="731" y="2515"/>
                      <a:pt x="731" y="2515"/>
                    </a:cubicBezTo>
                    <a:cubicBezTo>
                      <a:pt x="733" y="2562"/>
                      <a:pt x="754" y="2607"/>
                      <a:pt x="785" y="2638"/>
                    </a:cubicBezTo>
                    <a:cubicBezTo>
                      <a:pt x="818" y="2671"/>
                      <a:pt x="864" y="2691"/>
                      <a:pt x="914" y="2691"/>
                    </a:cubicBezTo>
                    <a:cubicBezTo>
                      <a:pt x="1015" y="2691"/>
                      <a:pt x="1096" y="2610"/>
                      <a:pt x="1096" y="2509"/>
                    </a:cubicBezTo>
                    <a:lnTo>
                      <a:pt x="1096" y="584"/>
                    </a:lnTo>
                    <a:lnTo>
                      <a:pt x="1096" y="1328"/>
                    </a:lnTo>
                    <a:cubicBezTo>
                      <a:pt x="1096" y="1429"/>
                      <a:pt x="1177" y="1511"/>
                      <a:pt x="1278" y="1511"/>
                    </a:cubicBezTo>
                    <a:cubicBezTo>
                      <a:pt x="1328" y="1511"/>
                      <a:pt x="1374" y="1490"/>
                      <a:pt x="1407" y="1457"/>
                    </a:cubicBezTo>
                    <a:cubicBezTo>
                      <a:pt x="1440" y="1424"/>
                      <a:pt x="1461" y="1379"/>
                      <a:pt x="1461" y="1328"/>
                    </a:cubicBezTo>
                    <a:lnTo>
                      <a:pt x="1461" y="324"/>
                    </a:lnTo>
                    <a:cubicBezTo>
                      <a:pt x="1461" y="144"/>
                      <a:pt x="1314" y="1"/>
                      <a:pt x="1134" y="1"/>
                    </a:cubicBezTo>
                    <a:lnTo>
                      <a:pt x="930" y="1"/>
                    </a:lnTo>
                    <a:lnTo>
                      <a:pt x="930" y="0"/>
                    </a:lnTo>
                    <a:close/>
                  </a:path>
                </a:pathLst>
              </a:custGeom>
              <a:solidFill>
                <a:srgbClr val="F79F6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9E592F71-D2CB-4838-A570-CB30C5F1DD66}"/>
                </a:ext>
              </a:extLst>
            </p:cNvPr>
            <p:cNvGrpSpPr/>
            <p:nvPr/>
          </p:nvGrpSpPr>
          <p:grpSpPr>
            <a:xfrm>
              <a:off x="9381242" y="4670883"/>
              <a:ext cx="123071" cy="253027"/>
              <a:chOff x="9381242" y="4670883"/>
              <a:chExt cx="123071" cy="253027"/>
            </a:xfrm>
          </p:grpSpPr>
          <p:sp>
            <p:nvSpPr>
              <p:cNvPr id="67" name="Freeform 30">
                <a:extLst>
                  <a:ext uri="{FF2B5EF4-FFF2-40B4-BE49-F238E27FC236}">
                    <a16:creationId xmlns:a16="http://schemas.microsoft.com/office/drawing/2014/main" id="{87EADC37-05B3-4BF6-8355-C52E33A1E1BE}"/>
                  </a:ext>
                </a:extLst>
              </p:cNvPr>
              <p:cNvSpPr>
                <a:spLocks/>
              </p:cNvSpPr>
              <p:nvPr/>
            </p:nvSpPr>
            <p:spPr bwMode="auto">
              <a:xfrm>
                <a:off x="9381669" y="4686697"/>
                <a:ext cx="12822" cy="221399"/>
              </a:xfrm>
              <a:custGeom>
                <a:avLst/>
                <a:gdLst>
                  <a:gd name="T0" fmla="*/ 132 w 132"/>
                  <a:gd name="T1" fmla="*/ 2201 h 2268"/>
                  <a:gd name="T2" fmla="*/ 132 w 132"/>
                  <a:gd name="T3" fmla="*/ 1731 h 2268"/>
                  <a:gd name="T4" fmla="*/ 132 w 132"/>
                  <a:gd name="T5" fmla="*/ 1352 h 2268"/>
                  <a:gd name="T6" fmla="*/ 132 w 132"/>
                  <a:gd name="T7" fmla="*/ 989 h 2268"/>
                  <a:gd name="T8" fmla="*/ 132 w 132"/>
                  <a:gd name="T9" fmla="*/ 581 h 2268"/>
                  <a:gd name="T10" fmla="*/ 132 w 132"/>
                  <a:gd name="T11" fmla="*/ 81 h 2268"/>
                  <a:gd name="T12" fmla="*/ 132 w 132"/>
                  <a:gd name="T13" fmla="*/ 67 h 2268"/>
                  <a:gd name="T14" fmla="*/ 66 w 132"/>
                  <a:gd name="T15" fmla="*/ 1 h 2268"/>
                  <a:gd name="T16" fmla="*/ 0 w 132"/>
                  <a:gd name="T17" fmla="*/ 67 h 2268"/>
                  <a:gd name="T18" fmla="*/ 0 w 132"/>
                  <a:gd name="T19" fmla="*/ 537 h 2268"/>
                  <a:gd name="T20" fmla="*/ 0 w 132"/>
                  <a:gd name="T21" fmla="*/ 917 h 2268"/>
                  <a:gd name="T22" fmla="*/ 0 w 132"/>
                  <a:gd name="T23" fmla="*/ 1280 h 2268"/>
                  <a:gd name="T24" fmla="*/ 0 w 132"/>
                  <a:gd name="T25" fmla="*/ 1687 h 2268"/>
                  <a:gd name="T26" fmla="*/ 0 w 132"/>
                  <a:gd name="T27" fmla="*/ 2187 h 2268"/>
                  <a:gd name="T28" fmla="*/ 0 w 132"/>
                  <a:gd name="T29" fmla="*/ 2201 h 2268"/>
                  <a:gd name="T30" fmla="*/ 66 w 132"/>
                  <a:gd name="T31" fmla="*/ 2267 h 2268"/>
                  <a:gd name="T32" fmla="*/ 132 w 132"/>
                  <a:gd name="T33" fmla="*/ 220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2268">
                    <a:moveTo>
                      <a:pt x="132" y="2201"/>
                    </a:moveTo>
                    <a:cubicBezTo>
                      <a:pt x="132" y="2045"/>
                      <a:pt x="132" y="1888"/>
                      <a:pt x="132" y="1731"/>
                    </a:cubicBezTo>
                    <a:cubicBezTo>
                      <a:pt x="132" y="1605"/>
                      <a:pt x="132" y="1478"/>
                      <a:pt x="132" y="1352"/>
                    </a:cubicBezTo>
                    <a:cubicBezTo>
                      <a:pt x="132" y="1231"/>
                      <a:pt x="132" y="1110"/>
                      <a:pt x="132" y="989"/>
                    </a:cubicBezTo>
                    <a:cubicBezTo>
                      <a:pt x="132" y="853"/>
                      <a:pt x="132" y="717"/>
                      <a:pt x="132" y="581"/>
                    </a:cubicBezTo>
                    <a:cubicBezTo>
                      <a:pt x="132" y="414"/>
                      <a:pt x="132" y="248"/>
                      <a:pt x="132" y="81"/>
                    </a:cubicBezTo>
                    <a:cubicBezTo>
                      <a:pt x="132" y="77"/>
                      <a:pt x="132" y="72"/>
                      <a:pt x="132" y="67"/>
                    </a:cubicBezTo>
                    <a:cubicBezTo>
                      <a:pt x="132" y="33"/>
                      <a:pt x="102" y="0"/>
                      <a:pt x="66" y="1"/>
                    </a:cubicBezTo>
                    <a:cubicBezTo>
                      <a:pt x="30" y="3"/>
                      <a:pt x="0" y="30"/>
                      <a:pt x="0" y="67"/>
                    </a:cubicBezTo>
                    <a:cubicBezTo>
                      <a:pt x="0" y="224"/>
                      <a:pt x="0" y="380"/>
                      <a:pt x="0" y="537"/>
                    </a:cubicBezTo>
                    <a:cubicBezTo>
                      <a:pt x="0" y="664"/>
                      <a:pt x="0" y="791"/>
                      <a:pt x="0" y="917"/>
                    </a:cubicBezTo>
                    <a:cubicBezTo>
                      <a:pt x="0" y="1038"/>
                      <a:pt x="0" y="1159"/>
                      <a:pt x="0" y="1280"/>
                    </a:cubicBezTo>
                    <a:cubicBezTo>
                      <a:pt x="0" y="1416"/>
                      <a:pt x="0" y="1551"/>
                      <a:pt x="0" y="1687"/>
                    </a:cubicBezTo>
                    <a:cubicBezTo>
                      <a:pt x="0" y="1854"/>
                      <a:pt x="0" y="2021"/>
                      <a:pt x="0" y="2187"/>
                    </a:cubicBezTo>
                    <a:cubicBezTo>
                      <a:pt x="0" y="2192"/>
                      <a:pt x="0" y="2196"/>
                      <a:pt x="0" y="2201"/>
                    </a:cubicBezTo>
                    <a:cubicBezTo>
                      <a:pt x="0" y="2236"/>
                      <a:pt x="30" y="2268"/>
                      <a:pt x="66" y="2267"/>
                    </a:cubicBezTo>
                    <a:cubicBezTo>
                      <a:pt x="102" y="2266"/>
                      <a:pt x="132" y="2238"/>
                      <a:pt x="132" y="2201"/>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1">
                <a:extLst>
                  <a:ext uri="{FF2B5EF4-FFF2-40B4-BE49-F238E27FC236}">
                    <a16:creationId xmlns:a16="http://schemas.microsoft.com/office/drawing/2014/main" id="{F3FC9A68-7BAD-4EBC-8BEB-73DC4A0745B2}"/>
                  </a:ext>
                </a:extLst>
              </p:cNvPr>
              <p:cNvSpPr>
                <a:spLocks/>
              </p:cNvSpPr>
              <p:nvPr/>
            </p:nvSpPr>
            <p:spPr bwMode="auto">
              <a:xfrm>
                <a:off x="9381242" y="4686697"/>
                <a:ext cx="13250" cy="12822"/>
              </a:xfrm>
              <a:custGeom>
                <a:avLst/>
                <a:gdLst>
                  <a:gd name="T0" fmla="*/ 67 w 135"/>
                  <a:gd name="T1" fmla="*/ 132 h 132"/>
                  <a:gd name="T2" fmla="*/ 133 w 135"/>
                  <a:gd name="T3" fmla="*/ 66 h 132"/>
                  <a:gd name="T4" fmla="*/ 67 w 135"/>
                  <a:gd name="T5" fmla="*/ 0 h 132"/>
                  <a:gd name="T6" fmla="*/ 1 w 135"/>
                  <a:gd name="T7" fmla="*/ 66 h 132"/>
                  <a:gd name="T8" fmla="*/ 67 w 135"/>
                  <a:gd name="T9" fmla="*/ 132 h 132"/>
                </a:gdLst>
                <a:ahLst/>
                <a:cxnLst>
                  <a:cxn ang="0">
                    <a:pos x="T0" y="T1"/>
                  </a:cxn>
                  <a:cxn ang="0">
                    <a:pos x="T2" y="T3"/>
                  </a:cxn>
                  <a:cxn ang="0">
                    <a:pos x="T4" y="T5"/>
                  </a:cxn>
                  <a:cxn ang="0">
                    <a:pos x="T6" y="T7"/>
                  </a:cxn>
                  <a:cxn ang="0">
                    <a:pos x="T8" y="T9"/>
                  </a:cxn>
                </a:cxnLst>
                <a:rect l="0" t="0" r="r" b="b"/>
                <a:pathLst>
                  <a:path w="135" h="132">
                    <a:moveTo>
                      <a:pt x="67" y="132"/>
                    </a:moveTo>
                    <a:cubicBezTo>
                      <a:pt x="102" y="132"/>
                      <a:pt x="135" y="102"/>
                      <a:pt x="133" y="66"/>
                    </a:cubicBezTo>
                    <a:cubicBezTo>
                      <a:pt x="132" y="30"/>
                      <a:pt x="104" y="0"/>
                      <a:pt x="67" y="0"/>
                    </a:cubicBezTo>
                    <a:cubicBezTo>
                      <a:pt x="32" y="0"/>
                      <a:pt x="0" y="30"/>
                      <a:pt x="1" y="66"/>
                    </a:cubicBezTo>
                    <a:cubicBezTo>
                      <a:pt x="3" y="102"/>
                      <a:pt x="30" y="132"/>
                      <a:pt x="67" y="1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32">
                <a:extLst>
                  <a:ext uri="{FF2B5EF4-FFF2-40B4-BE49-F238E27FC236}">
                    <a16:creationId xmlns:a16="http://schemas.microsoft.com/office/drawing/2014/main" id="{17691D41-C595-4A86-B61A-017CD7AC3962}"/>
                  </a:ext>
                </a:extLst>
              </p:cNvPr>
              <p:cNvSpPr>
                <a:spLocks/>
              </p:cNvSpPr>
              <p:nvPr/>
            </p:nvSpPr>
            <p:spPr bwMode="auto">
              <a:xfrm>
                <a:off x="9381242" y="4895273"/>
                <a:ext cx="13250" cy="12822"/>
              </a:xfrm>
              <a:custGeom>
                <a:avLst/>
                <a:gdLst>
                  <a:gd name="T0" fmla="*/ 68 w 135"/>
                  <a:gd name="T1" fmla="*/ 132 h 132"/>
                  <a:gd name="T2" fmla="*/ 134 w 135"/>
                  <a:gd name="T3" fmla="*/ 66 h 132"/>
                  <a:gd name="T4" fmla="*/ 68 w 135"/>
                  <a:gd name="T5" fmla="*/ 0 h 132"/>
                  <a:gd name="T6" fmla="*/ 2 w 135"/>
                  <a:gd name="T7" fmla="*/ 66 h 132"/>
                  <a:gd name="T8" fmla="*/ 68 w 135"/>
                  <a:gd name="T9" fmla="*/ 132 h 132"/>
                </a:gdLst>
                <a:ahLst/>
                <a:cxnLst>
                  <a:cxn ang="0">
                    <a:pos x="T0" y="T1"/>
                  </a:cxn>
                  <a:cxn ang="0">
                    <a:pos x="T2" y="T3"/>
                  </a:cxn>
                  <a:cxn ang="0">
                    <a:pos x="T4" y="T5"/>
                  </a:cxn>
                  <a:cxn ang="0">
                    <a:pos x="T6" y="T7"/>
                  </a:cxn>
                  <a:cxn ang="0">
                    <a:pos x="T8" y="T9"/>
                  </a:cxn>
                </a:cxnLst>
                <a:rect l="0" t="0" r="r" b="b"/>
                <a:pathLst>
                  <a:path w="135" h="132">
                    <a:moveTo>
                      <a:pt x="68" y="132"/>
                    </a:moveTo>
                    <a:cubicBezTo>
                      <a:pt x="102" y="132"/>
                      <a:pt x="135" y="102"/>
                      <a:pt x="134" y="66"/>
                    </a:cubicBezTo>
                    <a:cubicBezTo>
                      <a:pt x="132" y="31"/>
                      <a:pt x="105" y="0"/>
                      <a:pt x="68" y="0"/>
                    </a:cubicBezTo>
                    <a:cubicBezTo>
                      <a:pt x="33" y="0"/>
                      <a:pt x="0" y="31"/>
                      <a:pt x="2" y="66"/>
                    </a:cubicBezTo>
                    <a:cubicBezTo>
                      <a:pt x="3" y="102"/>
                      <a:pt x="31" y="132"/>
                      <a:pt x="68" y="1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33">
                <a:extLst>
                  <a:ext uri="{FF2B5EF4-FFF2-40B4-BE49-F238E27FC236}">
                    <a16:creationId xmlns:a16="http://schemas.microsoft.com/office/drawing/2014/main" id="{4EF3E3C1-1844-468A-B495-6AC7A3F5BFDF}"/>
                  </a:ext>
                </a:extLst>
              </p:cNvPr>
              <p:cNvSpPr>
                <a:spLocks/>
              </p:cNvSpPr>
              <p:nvPr/>
            </p:nvSpPr>
            <p:spPr bwMode="auto">
              <a:xfrm>
                <a:off x="9381242" y="4686697"/>
                <a:ext cx="62829" cy="12822"/>
              </a:xfrm>
              <a:custGeom>
                <a:avLst/>
                <a:gdLst>
                  <a:gd name="T0" fmla="*/ 67 w 640"/>
                  <a:gd name="T1" fmla="*/ 132 h 132"/>
                  <a:gd name="T2" fmla="*/ 510 w 640"/>
                  <a:gd name="T3" fmla="*/ 132 h 132"/>
                  <a:gd name="T4" fmla="*/ 573 w 640"/>
                  <a:gd name="T5" fmla="*/ 132 h 132"/>
                  <a:gd name="T6" fmla="*/ 639 w 640"/>
                  <a:gd name="T7" fmla="*/ 66 h 132"/>
                  <a:gd name="T8" fmla="*/ 573 w 640"/>
                  <a:gd name="T9" fmla="*/ 0 h 132"/>
                  <a:gd name="T10" fmla="*/ 130 w 640"/>
                  <a:gd name="T11" fmla="*/ 0 h 132"/>
                  <a:gd name="T12" fmla="*/ 67 w 640"/>
                  <a:gd name="T13" fmla="*/ 0 h 132"/>
                  <a:gd name="T14" fmla="*/ 1 w 640"/>
                  <a:gd name="T15" fmla="*/ 66 h 132"/>
                  <a:gd name="T16" fmla="*/ 67 w 640"/>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0" h="132">
                    <a:moveTo>
                      <a:pt x="67" y="132"/>
                    </a:moveTo>
                    <a:cubicBezTo>
                      <a:pt x="215" y="132"/>
                      <a:pt x="362" y="132"/>
                      <a:pt x="510" y="132"/>
                    </a:cubicBezTo>
                    <a:cubicBezTo>
                      <a:pt x="531" y="132"/>
                      <a:pt x="552" y="132"/>
                      <a:pt x="573" y="132"/>
                    </a:cubicBezTo>
                    <a:cubicBezTo>
                      <a:pt x="607" y="132"/>
                      <a:pt x="640" y="102"/>
                      <a:pt x="639" y="66"/>
                    </a:cubicBezTo>
                    <a:cubicBezTo>
                      <a:pt x="637" y="30"/>
                      <a:pt x="610" y="0"/>
                      <a:pt x="573" y="0"/>
                    </a:cubicBezTo>
                    <a:cubicBezTo>
                      <a:pt x="425" y="0"/>
                      <a:pt x="278" y="0"/>
                      <a:pt x="130" y="0"/>
                    </a:cubicBezTo>
                    <a:cubicBezTo>
                      <a:pt x="109" y="0"/>
                      <a:pt x="88" y="0"/>
                      <a:pt x="67" y="0"/>
                    </a:cubicBezTo>
                    <a:cubicBezTo>
                      <a:pt x="32" y="0"/>
                      <a:pt x="0" y="30"/>
                      <a:pt x="1" y="66"/>
                    </a:cubicBezTo>
                    <a:cubicBezTo>
                      <a:pt x="3" y="102"/>
                      <a:pt x="30" y="132"/>
                      <a:pt x="67" y="132"/>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a:extLst>
                  <a:ext uri="{FF2B5EF4-FFF2-40B4-BE49-F238E27FC236}">
                    <a16:creationId xmlns:a16="http://schemas.microsoft.com/office/drawing/2014/main" id="{C22E7E44-E9BB-4BF4-9A8B-60E98659A3E3}"/>
                  </a:ext>
                </a:extLst>
              </p:cNvPr>
              <p:cNvSpPr>
                <a:spLocks/>
              </p:cNvSpPr>
              <p:nvPr/>
            </p:nvSpPr>
            <p:spPr bwMode="auto">
              <a:xfrm>
                <a:off x="9381242" y="4790985"/>
                <a:ext cx="62829" cy="12822"/>
              </a:xfrm>
              <a:custGeom>
                <a:avLst/>
                <a:gdLst>
                  <a:gd name="T0" fmla="*/ 67 w 640"/>
                  <a:gd name="T1" fmla="*/ 132 h 132"/>
                  <a:gd name="T2" fmla="*/ 510 w 640"/>
                  <a:gd name="T3" fmla="*/ 132 h 132"/>
                  <a:gd name="T4" fmla="*/ 573 w 640"/>
                  <a:gd name="T5" fmla="*/ 132 h 132"/>
                  <a:gd name="T6" fmla="*/ 639 w 640"/>
                  <a:gd name="T7" fmla="*/ 66 h 132"/>
                  <a:gd name="T8" fmla="*/ 573 w 640"/>
                  <a:gd name="T9" fmla="*/ 0 h 132"/>
                  <a:gd name="T10" fmla="*/ 130 w 640"/>
                  <a:gd name="T11" fmla="*/ 0 h 132"/>
                  <a:gd name="T12" fmla="*/ 67 w 640"/>
                  <a:gd name="T13" fmla="*/ 0 h 132"/>
                  <a:gd name="T14" fmla="*/ 1 w 640"/>
                  <a:gd name="T15" fmla="*/ 66 h 132"/>
                  <a:gd name="T16" fmla="*/ 67 w 640"/>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0" h="132">
                    <a:moveTo>
                      <a:pt x="67" y="132"/>
                    </a:moveTo>
                    <a:cubicBezTo>
                      <a:pt x="215" y="132"/>
                      <a:pt x="362" y="132"/>
                      <a:pt x="510" y="132"/>
                    </a:cubicBezTo>
                    <a:cubicBezTo>
                      <a:pt x="531" y="132"/>
                      <a:pt x="552" y="132"/>
                      <a:pt x="573" y="132"/>
                    </a:cubicBezTo>
                    <a:cubicBezTo>
                      <a:pt x="607" y="132"/>
                      <a:pt x="640" y="102"/>
                      <a:pt x="639" y="66"/>
                    </a:cubicBezTo>
                    <a:cubicBezTo>
                      <a:pt x="637" y="30"/>
                      <a:pt x="610" y="0"/>
                      <a:pt x="573" y="0"/>
                    </a:cubicBezTo>
                    <a:cubicBezTo>
                      <a:pt x="425" y="0"/>
                      <a:pt x="278" y="0"/>
                      <a:pt x="130" y="0"/>
                    </a:cubicBezTo>
                    <a:cubicBezTo>
                      <a:pt x="109" y="0"/>
                      <a:pt x="88" y="0"/>
                      <a:pt x="67" y="0"/>
                    </a:cubicBezTo>
                    <a:cubicBezTo>
                      <a:pt x="32" y="0"/>
                      <a:pt x="0" y="30"/>
                      <a:pt x="1" y="66"/>
                    </a:cubicBezTo>
                    <a:cubicBezTo>
                      <a:pt x="3" y="102"/>
                      <a:pt x="30" y="132"/>
                      <a:pt x="67" y="132"/>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a:extLst>
                  <a:ext uri="{FF2B5EF4-FFF2-40B4-BE49-F238E27FC236}">
                    <a16:creationId xmlns:a16="http://schemas.microsoft.com/office/drawing/2014/main" id="{5D93C916-661F-4D70-9AAC-6D0EE809D4F7}"/>
                  </a:ext>
                </a:extLst>
              </p:cNvPr>
              <p:cNvSpPr>
                <a:spLocks/>
              </p:cNvSpPr>
              <p:nvPr/>
            </p:nvSpPr>
            <p:spPr bwMode="auto">
              <a:xfrm>
                <a:off x="9381242" y="4895273"/>
                <a:ext cx="62829" cy="12822"/>
              </a:xfrm>
              <a:custGeom>
                <a:avLst/>
                <a:gdLst>
                  <a:gd name="T0" fmla="*/ 67 w 640"/>
                  <a:gd name="T1" fmla="*/ 132 h 132"/>
                  <a:gd name="T2" fmla="*/ 510 w 640"/>
                  <a:gd name="T3" fmla="*/ 132 h 132"/>
                  <a:gd name="T4" fmla="*/ 573 w 640"/>
                  <a:gd name="T5" fmla="*/ 132 h 132"/>
                  <a:gd name="T6" fmla="*/ 639 w 640"/>
                  <a:gd name="T7" fmla="*/ 66 h 132"/>
                  <a:gd name="T8" fmla="*/ 573 w 640"/>
                  <a:gd name="T9" fmla="*/ 0 h 132"/>
                  <a:gd name="T10" fmla="*/ 130 w 640"/>
                  <a:gd name="T11" fmla="*/ 0 h 132"/>
                  <a:gd name="T12" fmla="*/ 67 w 640"/>
                  <a:gd name="T13" fmla="*/ 0 h 132"/>
                  <a:gd name="T14" fmla="*/ 1 w 640"/>
                  <a:gd name="T15" fmla="*/ 66 h 132"/>
                  <a:gd name="T16" fmla="*/ 67 w 640"/>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0" h="132">
                    <a:moveTo>
                      <a:pt x="67" y="132"/>
                    </a:moveTo>
                    <a:cubicBezTo>
                      <a:pt x="215" y="132"/>
                      <a:pt x="362" y="132"/>
                      <a:pt x="510" y="132"/>
                    </a:cubicBezTo>
                    <a:cubicBezTo>
                      <a:pt x="531" y="132"/>
                      <a:pt x="552" y="132"/>
                      <a:pt x="573" y="132"/>
                    </a:cubicBezTo>
                    <a:cubicBezTo>
                      <a:pt x="607" y="132"/>
                      <a:pt x="640" y="101"/>
                      <a:pt x="639" y="66"/>
                    </a:cubicBezTo>
                    <a:cubicBezTo>
                      <a:pt x="637" y="30"/>
                      <a:pt x="610" y="0"/>
                      <a:pt x="573" y="0"/>
                    </a:cubicBezTo>
                    <a:cubicBezTo>
                      <a:pt x="425" y="0"/>
                      <a:pt x="278" y="0"/>
                      <a:pt x="130" y="0"/>
                    </a:cubicBezTo>
                    <a:cubicBezTo>
                      <a:pt x="109" y="0"/>
                      <a:pt x="88" y="0"/>
                      <a:pt x="67" y="0"/>
                    </a:cubicBezTo>
                    <a:cubicBezTo>
                      <a:pt x="32" y="0"/>
                      <a:pt x="0" y="30"/>
                      <a:pt x="1" y="66"/>
                    </a:cubicBezTo>
                    <a:cubicBezTo>
                      <a:pt x="3" y="101"/>
                      <a:pt x="30" y="132"/>
                      <a:pt x="67" y="132"/>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36">
                <a:extLst>
                  <a:ext uri="{FF2B5EF4-FFF2-40B4-BE49-F238E27FC236}">
                    <a16:creationId xmlns:a16="http://schemas.microsoft.com/office/drawing/2014/main" id="{05C022F7-C3AA-4D63-A949-1066578D77D7}"/>
                  </a:ext>
                </a:extLst>
              </p:cNvPr>
              <p:cNvSpPr>
                <a:spLocks/>
              </p:cNvSpPr>
              <p:nvPr/>
            </p:nvSpPr>
            <p:spPr bwMode="auto">
              <a:xfrm>
                <a:off x="9459862" y="4670883"/>
                <a:ext cx="44451" cy="44451"/>
              </a:xfrm>
              <a:custGeom>
                <a:avLst/>
                <a:gdLst>
                  <a:gd name="T0" fmla="*/ 359 w 457"/>
                  <a:gd name="T1" fmla="*/ 457 h 457"/>
                  <a:gd name="T2" fmla="*/ 98 w 457"/>
                  <a:gd name="T3" fmla="*/ 457 h 457"/>
                  <a:gd name="T4" fmla="*/ 0 w 457"/>
                  <a:gd name="T5" fmla="*/ 359 h 457"/>
                  <a:gd name="T6" fmla="*/ 0 w 457"/>
                  <a:gd name="T7" fmla="*/ 98 h 457"/>
                  <a:gd name="T8" fmla="*/ 98 w 457"/>
                  <a:gd name="T9" fmla="*/ 0 h 457"/>
                  <a:gd name="T10" fmla="*/ 359 w 457"/>
                  <a:gd name="T11" fmla="*/ 0 h 457"/>
                  <a:gd name="T12" fmla="*/ 457 w 457"/>
                  <a:gd name="T13" fmla="*/ 98 h 457"/>
                  <a:gd name="T14" fmla="*/ 457 w 457"/>
                  <a:gd name="T15" fmla="*/ 359 h 457"/>
                  <a:gd name="T16" fmla="*/ 359 w 457"/>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457">
                    <a:moveTo>
                      <a:pt x="359" y="457"/>
                    </a:moveTo>
                    <a:lnTo>
                      <a:pt x="98" y="457"/>
                    </a:lnTo>
                    <a:cubicBezTo>
                      <a:pt x="44" y="457"/>
                      <a:pt x="0" y="413"/>
                      <a:pt x="0" y="359"/>
                    </a:cubicBezTo>
                    <a:lnTo>
                      <a:pt x="0" y="98"/>
                    </a:lnTo>
                    <a:cubicBezTo>
                      <a:pt x="0" y="45"/>
                      <a:pt x="44" y="0"/>
                      <a:pt x="98" y="0"/>
                    </a:cubicBezTo>
                    <a:lnTo>
                      <a:pt x="359" y="0"/>
                    </a:lnTo>
                    <a:cubicBezTo>
                      <a:pt x="413" y="0"/>
                      <a:pt x="457" y="45"/>
                      <a:pt x="457" y="98"/>
                    </a:cubicBezTo>
                    <a:lnTo>
                      <a:pt x="457" y="359"/>
                    </a:lnTo>
                    <a:cubicBezTo>
                      <a:pt x="457" y="413"/>
                      <a:pt x="413" y="457"/>
                      <a:pt x="359" y="457"/>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37">
                <a:extLst>
                  <a:ext uri="{FF2B5EF4-FFF2-40B4-BE49-F238E27FC236}">
                    <a16:creationId xmlns:a16="http://schemas.microsoft.com/office/drawing/2014/main" id="{4A2EF0B1-A00E-4961-8856-979D70101159}"/>
                  </a:ext>
                </a:extLst>
              </p:cNvPr>
              <p:cNvSpPr>
                <a:spLocks/>
              </p:cNvSpPr>
              <p:nvPr/>
            </p:nvSpPr>
            <p:spPr bwMode="auto">
              <a:xfrm>
                <a:off x="9459862" y="4879032"/>
                <a:ext cx="44451" cy="44878"/>
              </a:xfrm>
              <a:custGeom>
                <a:avLst/>
                <a:gdLst>
                  <a:gd name="T0" fmla="*/ 359 w 457"/>
                  <a:gd name="T1" fmla="*/ 457 h 457"/>
                  <a:gd name="T2" fmla="*/ 98 w 457"/>
                  <a:gd name="T3" fmla="*/ 457 h 457"/>
                  <a:gd name="T4" fmla="*/ 0 w 457"/>
                  <a:gd name="T5" fmla="*/ 359 h 457"/>
                  <a:gd name="T6" fmla="*/ 0 w 457"/>
                  <a:gd name="T7" fmla="*/ 98 h 457"/>
                  <a:gd name="T8" fmla="*/ 98 w 457"/>
                  <a:gd name="T9" fmla="*/ 0 h 457"/>
                  <a:gd name="T10" fmla="*/ 359 w 457"/>
                  <a:gd name="T11" fmla="*/ 0 h 457"/>
                  <a:gd name="T12" fmla="*/ 457 w 457"/>
                  <a:gd name="T13" fmla="*/ 98 h 457"/>
                  <a:gd name="T14" fmla="*/ 457 w 457"/>
                  <a:gd name="T15" fmla="*/ 359 h 457"/>
                  <a:gd name="T16" fmla="*/ 359 w 457"/>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457">
                    <a:moveTo>
                      <a:pt x="359" y="457"/>
                    </a:moveTo>
                    <a:lnTo>
                      <a:pt x="98" y="457"/>
                    </a:lnTo>
                    <a:cubicBezTo>
                      <a:pt x="44" y="457"/>
                      <a:pt x="0" y="413"/>
                      <a:pt x="0" y="359"/>
                    </a:cubicBezTo>
                    <a:lnTo>
                      <a:pt x="0" y="98"/>
                    </a:lnTo>
                    <a:cubicBezTo>
                      <a:pt x="0" y="44"/>
                      <a:pt x="44" y="0"/>
                      <a:pt x="98" y="0"/>
                    </a:cubicBezTo>
                    <a:lnTo>
                      <a:pt x="359" y="0"/>
                    </a:lnTo>
                    <a:cubicBezTo>
                      <a:pt x="413" y="0"/>
                      <a:pt x="457" y="44"/>
                      <a:pt x="457" y="98"/>
                    </a:cubicBezTo>
                    <a:lnTo>
                      <a:pt x="457" y="359"/>
                    </a:lnTo>
                    <a:cubicBezTo>
                      <a:pt x="457" y="413"/>
                      <a:pt x="413" y="457"/>
                      <a:pt x="359" y="457"/>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38">
                <a:extLst>
                  <a:ext uri="{FF2B5EF4-FFF2-40B4-BE49-F238E27FC236}">
                    <a16:creationId xmlns:a16="http://schemas.microsoft.com/office/drawing/2014/main" id="{6C354F49-5C44-4B18-9EB9-FDB30098F2E4}"/>
                  </a:ext>
                </a:extLst>
              </p:cNvPr>
              <p:cNvSpPr>
                <a:spLocks/>
              </p:cNvSpPr>
              <p:nvPr/>
            </p:nvSpPr>
            <p:spPr bwMode="auto">
              <a:xfrm>
                <a:off x="9459862" y="4775171"/>
                <a:ext cx="44451" cy="44451"/>
              </a:xfrm>
              <a:custGeom>
                <a:avLst/>
                <a:gdLst>
                  <a:gd name="T0" fmla="*/ 359 w 457"/>
                  <a:gd name="T1" fmla="*/ 456 h 456"/>
                  <a:gd name="T2" fmla="*/ 98 w 457"/>
                  <a:gd name="T3" fmla="*/ 456 h 456"/>
                  <a:gd name="T4" fmla="*/ 0 w 457"/>
                  <a:gd name="T5" fmla="*/ 358 h 456"/>
                  <a:gd name="T6" fmla="*/ 0 w 457"/>
                  <a:gd name="T7" fmla="*/ 98 h 456"/>
                  <a:gd name="T8" fmla="*/ 98 w 457"/>
                  <a:gd name="T9" fmla="*/ 0 h 456"/>
                  <a:gd name="T10" fmla="*/ 359 w 457"/>
                  <a:gd name="T11" fmla="*/ 0 h 456"/>
                  <a:gd name="T12" fmla="*/ 457 w 457"/>
                  <a:gd name="T13" fmla="*/ 98 h 456"/>
                  <a:gd name="T14" fmla="*/ 457 w 457"/>
                  <a:gd name="T15" fmla="*/ 358 h 456"/>
                  <a:gd name="T16" fmla="*/ 359 w 457"/>
                  <a:gd name="T17" fmla="*/ 4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456">
                    <a:moveTo>
                      <a:pt x="359" y="456"/>
                    </a:moveTo>
                    <a:lnTo>
                      <a:pt x="98" y="456"/>
                    </a:lnTo>
                    <a:cubicBezTo>
                      <a:pt x="44" y="456"/>
                      <a:pt x="0" y="412"/>
                      <a:pt x="0" y="358"/>
                    </a:cubicBezTo>
                    <a:lnTo>
                      <a:pt x="0" y="98"/>
                    </a:lnTo>
                    <a:cubicBezTo>
                      <a:pt x="0" y="44"/>
                      <a:pt x="44" y="0"/>
                      <a:pt x="98" y="0"/>
                    </a:cubicBezTo>
                    <a:lnTo>
                      <a:pt x="359" y="0"/>
                    </a:lnTo>
                    <a:cubicBezTo>
                      <a:pt x="413" y="0"/>
                      <a:pt x="457" y="44"/>
                      <a:pt x="457" y="98"/>
                    </a:cubicBezTo>
                    <a:lnTo>
                      <a:pt x="457" y="358"/>
                    </a:lnTo>
                    <a:cubicBezTo>
                      <a:pt x="457" y="412"/>
                      <a:pt x="413" y="456"/>
                      <a:pt x="359" y="456"/>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0" name="Oval 59">
            <a:extLst>
              <a:ext uri="{FF2B5EF4-FFF2-40B4-BE49-F238E27FC236}">
                <a16:creationId xmlns:a16="http://schemas.microsoft.com/office/drawing/2014/main" id="{F8413D47-7F57-470D-B0E2-D11EA6AD02A2}"/>
              </a:ext>
            </a:extLst>
          </p:cNvPr>
          <p:cNvSpPr/>
          <p:nvPr/>
        </p:nvSpPr>
        <p:spPr>
          <a:xfrm>
            <a:off x="6903689" y="3246368"/>
            <a:ext cx="1518770" cy="1518767"/>
          </a:xfrm>
          <a:prstGeom prst="ellipse">
            <a:avLst/>
          </a:prstGeom>
          <a:solidFill>
            <a:srgbClr val="0066CC">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12905B98-3291-49FD-B247-16D74E6AF0A5}"/>
              </a:ext>
            </a:extLst>
          </p:cNvPr>
          <p:cNvSpPr/>
          <p:nvPr/>
        </p:nvSpPr>
        <p:spPr>
          <a:xfrm>
            <a:off x="7034840" y="3377519"/>
            <a:ext cx="1256467" cy="1256465"/>
          </a:xfrm>
          <a:prstGeom prst="ellipse">
            <a:avLst/>
          </a:prstGeom>
          <a:gradFill flip="none" rotWithShape="1">
            <a:gsLst>
              <a:gs pos="53000">
                <a:schemeClr val="bg1"/>
              </a:gs>
              <a:gs pos="100000">
                <a:schemeClr val="bg1">
                  <a:lumMod val="75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BE643308-8933-4890-AD15-86E7590C972D}"/>
              </a:ext>
            </a:extLst>
          </p:cNvPr>
          <p:cNvSpPr/>
          <p:nvPr/>
        </p:nvSpPr>
        <p:spPr>
          <a:xfrm>
            <a:off x="7144733" y="3487412"/>
            <a:ext cx="1036681" cy="10366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1" name="Group 40">
            <a:extLst>
              <a:ext uri="{FF2B5EF4-FFF2-40B4-BE49-F238E27FC236}">
                <a16:creationId xmlns:a16="http://schemas.microsoft.com/office/drawing/2014/main" id="{BAC863B3-1B92-4F8E-BD42-191CD0727414}"/>
              </a:ext>
            </a:extLst>
          </p:cNvPr>
          <p:cNvGrpSpPr/>
          <p:nvPr/>
        </p:nvGrpSpPr>
        <p:grpSpPr>
          <a:xfrm>
            <a:off x="6604969" y="1974244"/>
            <a:ext cx="1518770" cy="1518767"/>
            <a:chOff x="3018047" y="970384"/>
            <a:chExt cx="2851434" cy="2851434"/>
          </a:xfrm>
        </p:grpSpPr>
        <p:sp>
          <p:nvSpPr>
            <p:cNvPr id="53" name="Oval 52">
              <a:extLst>
                <a:ext uri="{FF2B5EF4-FFF2-40B4-BE49-F238E27FC236}">
                  <a16:creationId xmlns:a16="http://schemas.microsoft.com/office/drawing/2014/main" id="{66A64167-1280-41B7-A7F2-1B6E9AA9F4AF}"/>
                </a:ext>
              </a:extLst>
            </p:cNvPr>
            <p:cNvSpPr/>
            <p:nvPr/>
          </p:nvSpPr>
          <p:spPr>
            <a:xfrm>
              <a:off x="3018047" y="970384"/>
              <a:ext cx="2851434" cy="2851434"/>
            </a:xfrm>
            <a:prstGeom prst="ellipse">
              <a:avLst/>
            </a:prstGeom>
            <a:solidFill>
              <a:srgbClr val="10303F">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a16="http://schemas.microsoft.com/office/drawing/2014/main" id="{5B02BB57-2C0B-47E5-A52C-9E4037DAF334}"/>
                </a:ext>
              </a:extLst>
            </p:cNvPr>
            <p:cNvSpPr/>
            <p:nvPr/>
          </p:nvSpPr>
          <p:spPr>
            <a:xfrm>
              <a:off x="3264279" y="1216616"/>
              <a:ext cx="2358970" cy="2358970"/>
            </a:xfrm>
            <a:prstGeom prst="ellipse">
              <a:avLst/>
            </a:prstGeom>
            <a:gradFill flip="none" rotWithShape="1">
              <a:gsLst>
                <a:gs pos="53000">
                  <a:schemeClr val="bg1"/>
                </a:gs>
                <a:gs pos="100000">
                  <a:schemeClr val="bg1">
                    <a:lumMod val="75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EB27C93A-24C2-42B1-A62A-EFEBA07B8718}"/>
                </a:ext>
              </a:extLst>
            </p:cNvPr>
            <p:cNvSpPr/>
            <p:nvPr/>
          </p:nvSpPr>
          <p:spPr>
            <a:xfrm>
              <a:off x="3470599" y="1422936"/>
              <a:ext cx="1946330" cy="194633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4" name="Group 33">
            <a:extLst>
              <a:ext uri="{FF2B5EF4-FFF2-40B4-BE49-F238E27FC236}">
                <a16:creationId xmlns:a16="http://schemas.microsoft.com/office/drawing/2014/main" id="{59BBF763-AF14-47F8-8F44-C98B9DEBF82F}"/>
              </a:ext>
            </a:extLst>
          </p:cNvPr>
          <p:cNvGrpSpPr/>
          <p:nvPr/>
        </p:nvGrpSpPr>
        <p:grpSpPr>
          <a:xfrm>
            <a:off x="5413475" y="1407298"/>
            <a:ext cx="1518770" cy="1518767"/>
            <a:chOff x="3649378" y="2084142"/>
            <a:chExt cx="1344858" cy="1344858"/>
          </a:xfrm>
        </p:grpSpPr>
        <p:sp>
          <p:nvSpPr>
            <p:cNvPr id="38" name="Oval 37">
              <a:extLst>
                <a:ext uri="{FF2B5EF4-FFF2-40B4-BE49-F238E27FC236}">
                  <a16:creationId xmlns:a16="http://schemas.microsoft.com/office/drawing/2014/main" id="{2ECC68AE-DD03-434B-858E-FD75216D5663}"/>
                </a:ext>
              </a:extLst>
            </p:cNvPr>
            <p:cNvSpPr/>
            <p:nvPr/>
          </p:nvSpPr>
          <p:spPr>
            <a:xfrm>
              <a:off x="3649378" y="2084142"/>
              <a:ext cx="1344858" cy="1344858"/>
            </a:xfrm>
            <a:prstGeom prst="ellipse">
              <a:avLst/>
            </a:prstGeom>
            <a:solidFill>
              <a:schemeClr val="accent2">
                <a:lumMod val="60000"/>
                <a:lumOff val="4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6ABEAA26-7852-4CCD-A6F7-68E9153A05A1}"/>
                </a:ext>
              </a:extLst>
            </p:cNvPr>
            <p:cNvSpPr/>
            <p:nvPr/>
          </p:nvSpPr>
          <p:spPr>
            <a:xfrm>
              <a:off x="3765512" y="2200276"/>
              <a:ext cx="1112591" cy="1112591"/>
            </a:xfrm>
            <a:prstGeom prst="ellipse">
              <a:avLst/>
            </a:prstGeom>
            <a:gradFill flip="none" rotWithShape="1">
              <a:gsLst>
                <a:gs pos="53000">
                  <a:schemeClr val="bg1"/>
                </a:gs>
                <a:gs pos="100000">
                  <a:schemeClr val="bg1">
                    <a:lumMod val="75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C2B56162-73B7-495B-AB2D-48DFA1B2B4C9}"/>
                </a:ext>
              </a:extLst>
            </p:cNvPr>
            <p:cNvSpPr/>
            <p:nvPr/>
          </p:nvSpPr>
          <p:spPr>
            <a:xfrm>
              <a:off x="3862821" y="2297585"/>
              <a:ext cx="917972" cy="9179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5" name="Group 34">
            <a:extLst>
              <a:ext uri="{FF2B5EF4-FFF2-40B4-BE49-F238E27FC236}">
                <a16:creationId xmlns:a16="http://schemas.microsoft.com/office/drawing/2014/main" id="{DDBE0CF2-DA91-4537-97A1-3DD09F54E8D3}"/>
              </a:ext>
            </a:extLst>
          </p:cNvPr>
          <p:cNvGrpSpPr/>
          <p:nvPr/>
        </p:nvGrpSpPr>
        <p:grpSpPr>
          <a:xfrm>
            <a:off x="7123005" y="2442227"/>
            <a:ext cx="466472" cy="432659"/>
            <a:chOff x="10901044" y="3639055"/>
            <a:chExt cx="389960" cy="361697"/>
          </a:xfrm>
        </p:grpSpPr>
        <p:sp>
          <p:nvSpPr>
            <p:cNvPr id="36" name="Freeform: Shape 35">
              <a:extLst>
                <a:ext uri="{FF2B5EF4-FFF2-40B4-BE49-F238E27FC236}">
                  <a16:creationId xmlns:a16="http://schemas.microsoft.com/office/drawing/2014/main" id="{BFCC5EB6-438E-401E-9E2B-9C137185CBB9}"/>
                </a:ext>
              </a:extLst>
            </p:cNvPr>
            <p:cNvSpPr/>
            <p:nvPr/>
          </p:nvSpPr>
          <p:spPr>
            <a:xfrm>
              <a:off x="11029907" y="3780201"/>
              <a:ext cx="132232" cy="177657"/>
            </a:xfrm>
            <a:custGeom>
              <a:avLst/>
              <a:gdLst>
                <a:gd name="connsiteX0" fmla="*/ 58971 w 132232"/>
                <a:gd name="connsiteY0" fmla="*/ 0 h 177657"/>
                <a:gd name="connsiteX1" fmla="*/ 74541 w 132232"/>
                <a:gd name="connsiteY1" fmla="*/ 0 h 177657"/>
                <a:gd name="connsiteX2" fmla="*/ 74541 w 132232"/>
                <a:gd name="connsiteY2" fmla="*/ 9815 h 177657"/>
                <a:gd name="connsiteX3" fmla="*/ 111064 w 132232"/>
                <a:gd name="connsiteY3" fmla="*/ 20324 h 177657"/>
                <a:gd name="connsiteX4" fmla="*/ 127540 w 132232"/>
                <a:gd name="connsiteY4" fmla="*/ 45306 h 177657"/>
                <a:gd name="connsiteX5" fmla="*/ 87870 w 132232"/>
                <a:gd name="connsiteY5" fmla="*/ 51156 h 177657"/>
                <a:gd name="connsiteX6" fmla="*/ 82486 w 132232"/>
                <a:gd name="connsiteY6" fmla="*/ 41391 h 177657"/>
                <a:gd name="connsiteX7" fmla="*/ 74541 w 132232"/>
                <a:gd name="connsiteY7" fmla="*/ 35889 h 177657"/>
                <a:gd name="connsiteX8" fmla="*/ 74541 w 132232"/>
                <a:gd name="connsiteY8" fmla="*/ 64569 h 177657"/>
                <a:gd name="connsiteX9" fmla="*/ 117836 w 132232"/>
                <a:gd name="connsiteY9" fmla="*/ 81536 h 177657"/>
                <a:gd name="connsiteX10" fmla="*/ 132232 w 132232"/>
                <a:gd name="connsiteY10" fmla="*/ 111993 h 177657"/>
                <a:gd name="connsiteX11" fmla="*/ 127060 w 132232"/>
                <a:gd name="connsiteY11" fmla="*/ 131835 h 177657"/>
                <a:gd name="connsiteX12" fmla="*/ 113837 w 132232"/>
                <a:gd name="connsiteY12" fmla="*/ 146915 h 177657"/>
                <a:gd name="connsiteX13" fmla="*/ 96722 w 132232"/>
                <a:gd name="connsiteY13" fmla="*/ 155695 h 177657"/>
                <a:gd name="connsiteX14" fmla="*/ 74541 w 132232"/>
                <a:gd name="connsiteY14" fmla="*/ 158920 h 177657"/>
                <a:gd name="connsiteX15" fmla="*/ 74541 w 132232"/>
                <a:gd name="connsiteY15" fmla="*/ 177657 h 177657"/>
                <a:gd name="connsiteX16" fmla="*/ 58971 w 132232"/>
                <a:gd name="connsiteY16" fmla="*/ 177657 h 177657"/>
                <a:gd name="connsiteX17" fmla="*/ 58971 w 132232"/>
                <a:gd name="connsiteY17" fmla="*/ 158920 h 177657"/>
                <a:gd name="connsiteX18" fmla="*/ 33538 w 132232"/>
                <a:gd name="connsiteY18" fmla="*/ 154211 h 177657"/>
                <a:gd name="connsiteX19" fmla="*/ 16689 w 132232"/>
                <a:gd name="connsiteY19" fmla="*/ 144743 h 177657"/>
                <a:gd name="connsiteX20" fmla="*/ 5759 w 132232"/>
                <a:gd name="connsiteY20" fmla="*/ 131706 h 177657"/>
                <a:gd name="connsiteX21" fmla="*/ 0 w 132232"/>
                <a:gd name="connsiteY21" fmla="*/ 114803 h 177657"/>
                <a:gd name="connsiteX22" fmla="*/ 43083 w 132232"/>
                <a:gd name="connsiteY22" fmla="*/ 110143 h 177657"/>
                <a:gd name="connsiteX23" fmla="*/ 48254 w 132232"/>
                <a:gd name="connsiteY23" fmla="*/ 124320 h 177657"/>
                <a:gd name="connsiteX24" fmla="*/ 58971 w 132232"/>
                <a:gd name="connsiteY24" fmla="*/ 132053 h 177657"/>
                <a:gd name="connsiteX25" fmla="*/ 58971 w 132232"/>
                <a:gd name="connsiteY25" fmla="*/ 97022 h 177657"/>
                <a:gd name="connsiteX26" fmla="*/ 28420 w 132232"/>
                <a:gd name="connsiteY26" fmla="*/ 87396 h 177657"/>
                <a:gd name="connsiteX27" fmla="*/ 12796 w 132232"/>
                <a:gd name="connsiteY27" fmla="*/ 74350 h 177657"/>
                <a:gd name="connsiteX28" fmla="*/ 6185 w 132232"/>
                <a:gd name="connsiteY28" fmla="*/ 52474 h 177657"/>
                <a:gd name="connsiteX29" fmla="*/ 19462 w 132232"/>
                <a:gd name="connsiteY29" fmla="*/ 22960 h 177657"/>
                <a:gd name="connsiteX30" fmla="*/ 58971 w 132232"/>
                <a:gd name="connsiteY30" fmla="*/ 9815 h 177657"/>
                <a:gd name="connsiteX31" fmla="*/ 58971 w 132232"/>
                <a:gd name="connsiteY31" fmla="*/ 0 h 177657"/>
                <a:gd name="connsiteX32" fmla="*/ 58971 w 132232"/>
                <a:gd name="connsiteY32" fmla="*/ 35393 h 177657"/>
                <a:gd name="connsiteX33" fmla="*/ 49480 w 132232"/>
                <a:gd name="connsiteY33" fmla="*/ 40574 h 177657"/>
                <a:gd name="connsiteX34" fmla="*/ 46815 w 132232"/>
                <a:gd name="connsiteY34" fmla="*/ 47846 h 177657"/>
                <a:gd name="connsiteX35" fmla="*/ 49519 w 132232"/>
                <a:gd name="connsiteY35" fmla="*/ 55467 h 177657"/>
                <a:gd name="connsiteX36" fmla="*/ 58971 w 132232"/>
                <a:gd name="connsiteY36" fmla="*/ 60885 h 177657"/>
                <a:gd name="connsiteX37" fmla="*/ 58971 w 132232"/>
                <a:gd name="connsiteY37" fmla="*/ 35393 h 177657"/>
                <a:gd name="connsiteX38" fmla="*/ 74541 w 132232"/>
                <a:gd name="connsiteY38" fmla="*/ 101229 h 177657"/>
                <a:gd name="connsiteX39" fmla="*/ 74541 w 132232"/>
                <a:gd name="connsiteY39" fmla="*/ 133044 h 177657"/>
                <a:gd name="connsiteX40" fmla="*/ 87817 w 132232"/>
                <a:gd name="connsiteY40" fmla="*/ 126828 h 177657"/>
                <a:gd name="connsiteX41" fmla="*/ 92030 w 132232"/>
                <a:gd name="connsiteY41" fmla="*/ 117131 h 177657"/>
                <a:gd name="connsiteX42" fmla="*/ 88466 w 132232"/>
                <a:gd name="connsiteY42" fmla="*/ 108527 h 177657"/>
                <a:gd name="connsiteX43" fmla="*/ 74541 w 132232"/>
                <a:gd name="connsiteY43" fmla="*/ 101229 h 17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2232" h="177657">
                  <a:moveTo>
                    <a:pt x="58971" y="0"/>
                  </a:moveTo>
                  <a:lnTo>
                    <a:pt x="74541" y="0"/>
                  </a:lnTo>
                  <a:lnTo>
                    <a:pt x="74541" y="9815"/>
                  </a:lnTo>
                  <a:cubicBezTo>
                    <a:pt x="90466" y="10741"/>
                    <a:pt x="102640" y="14243"/>
                    <a:pt x="111064" y="20324"/>
                  </a:cubicBezTo>
                  <a:cubicBezTo>
                    <a:pt x="119489" y="26404"/>
                    <a:pt x="124981" y="34732"/>
                    <a:pt x="127540" y="45306"/>
                  </a:cubicBezTo>
                  <a:lnTo>
                    <a:pt x="87870" y="51156"/>
                  </a:lnTo>
                  <a:cubicBezTo>
                    <a:pt x="85880" y="46463"/>
                    <a:pt x="84085" y="43208"/>
                    <a:pt x="82486" y="41391"/>
                  </a:cubicBezTo>
                  <a:cubicBezTo>
                    <a:pt x="80885" y="39573"/>
                    <a:pt x="78238" y="37739"/>
                    <a:pt x="74541" y="35889"/>
                  </a:cubicBezTo>
                  <a:lnTo>
                    <a:pt x="74541" y="64569"/>
                  </a:lnTo>
                  <a:cubicBezTo>
                    <a:pt x="96152" y="69928"/>
                    <a:pt x="110584" y="75583"/>
                    <a:pt x="117836" y="81536"/>
                  </a:cubicBezTo>
                  <a:cubicBezTo>
                    <a:pt x="127434" y="89539"/>
                    <a:pt x="132232" y="99691"/>
                    <a:pt x="132232" y="111993"/>
                  </a:cubicBezTo>
                  <a:cubicBezTo>
                    <a:pt x="132232" y="119203"/>
                    <a:pt x="130508" y="125816"/>
                    <a:pt x="127060" y="131835"/>
                  </a:cubicBezTo>
                  <a:cubicBezTo>
                    <a:pt x="123612" y="137855"/>
                    <a:pt x="119205" y="142881"/>
                    <a:pt x="113837" y="146915"/>
                  </a:cubicBezTo>
                  <a:cubicBezTo>
                    <a:pt x="108470" y="150949"/>
                    <a:pt x="102765" y="153876"/>
                    <a:pt x="96722" y="155695"/>
                  </a:cubicBezTo>
                  <a:cubicBezTo>
                    <a:pt x="90678" y="157514"/>
                    <a:pt x="83285" y="158589"/>
                    <a:pt x="74541" y="158920"/>
                  </a:cubicBezTo>
                  <a:lnTo>
                    <a:pt x="74541" y="177657"/>
                  </a:lnTo>
                  <a:lnTo>
                    <a:pt x="58971" y="177657"/>
                  </a:lnTo>
                  <a:lnTo>
                    <a:pt x="58971" y="158920"/>
                  </a:lnTo>
                  <a:cubicBezTo>
                    <a:pt x="48520" y="158061"/>
                    <a:pt x="40043" y="156491"/>
                    <a:pt x="33538" y="154211"/>
                  </a:cubicBezTo>
                  <a:cubicBezTo>
                    <a:pt x="27033" y="151930"/>
                    <a:pt x="21417" y="148774"/>
                    <a:pt x="16689" y="144743"/>
                  </a:cubicBezTo>
                  <a:cubicBezTo>
                    <a:pt x="11962" y="140711"/>
                    <a:pt x="8318" y="136366"/>
                    <a:pt x="5759" y="131706"/>
                  </a:cubicBezTo>
                  <a:cubicBezTo>
                    <a:pt x="3200" y="127047"/>
                    <a:pt x="1280" y="121412"/>
                    <a:pt x="0" y="114803"/>
                  </a:cubicBezTo>
                  <a:lnTo>
                    <a:pt x="43083" y="110143"/>
                  </a:lnTo>
                  <a:cubicBezTo>
                    <a:pt x="44362" y="116687"/>
                    <a:pt x="46086" y="121412"/>
                    <a:pt x="48254" y="124320"/>
                  </a:cubicBezTo>
                  <a:cubicBezTo>
                    <a:pt x="50422" y="127228"/>
                    <a:pt x="53995" y="129805"/>
                    <a:pt x="58971" y="132053"/>
                  </a:cubicBezTo>
                  <a:lnTo>
                    <a:pt x="58971" y="97022"/>
                  </a:lnTo>
                  <a:cubicBezTo>
                    <a:pt x="44611" y="93316"/>
                    <a:pt x="34427" y="90107"/>
                    <a:pt x="28420" y="87396"/>
                  </a:cubicBezTo>
                  <a:cubicBezTo>
                    <a:pt x="22412" y="84684"/>
                    <a:pt x="17205" y="80335"/>
                    <a:pt x="12796" y="74350"/>
                  </a:cubicBezTo>
                  <a:cubicBezTo>
                    <a:pt x="8390" y="68364"/>
                    <a:pt x="6185" y="61073"/>
                    <a:pt x="6185" y="52474"/>
                  </a:cubicBezTo>
                  <a:cubicBezTo>
                    <a:pt x="6185" y="40701"/>
                    <a:pt x="10611" y="30863"/>
                    <a:pt x="19462" y="22960"/>
                  </a:cubicBezTo>
                  <a:cubicBezTo>
                    <a:pt x="28312" y="15057"/>
                    <a:pt x="41482" y="10675"/>
                    <a:pt x="58971" y="9815"/>
                  </a:cubicBezTo>
                  <a:lnTo>
                    <a:pt x="58971" y="0"/>
                  </a:lnTo>
                  <a:close/>
                  <a:moveTo>
                    <a:pt x="58971" y="35393"/>
                  </a:moveTo>
                  <a:cubicBezTo>
                    <a:pt x="54421" y="36788"/>
                    <a:pt x="51258" y="38515"/>
                    <a:pt x="49480" y="40574"/>
                  </a:cubicBezTo>
                  <a:cubicBezTo>
                    <a:pt x="47703" y="42632"/>
                    <a:pt x="46815" y="45057"/>
                    <a:pt x="46815" y="47846"/>
                  </a:cubicBezTo>
                  <a:cubicBezTo>
                    <a:pt x="46815" y="50768"/>
                    <a:pt x="47716" y="53308"/>
                    <a:pt x="49519" y="55467"/>
                  </a:cubicBezTo>
                  <a:cubicBezTo>
                    <a:pt x="51323" y="57626"/>
                    <a:pt x="54473" y="59431"/>
                    <a:pt x="58971" y="60885"/>
                  </a:cubicBezTo>
                  <a:lnTo>
                    <a:pt x="58971" y="35393"/>
                  </a:lnTo>
                  <a:close/>
                  <a:moveTo>
                    <a:pt x="74541" y="101229"/>
                  </a:moveTo>
                  <a:lnTo>
                    <a:pt x="74541" y="133044"/>
                  </a:lnTo>
                  <a:cubicBezTo>
                    <a:pt x="80584" y="131785"/>
                    <a:pt x="85009" y="129712"/>
                    <a:pt x="87817" y="126828"/>
                  </a:cubicBezTo>
                  <a:cubicBezTo>
                    <a:pt x="90625" y="123944"/>
                    <a:pt x="92030" y="120712"/>
                    <a:pt x="92030" y="117131"/>
                  </a:cubicBezTo>
                  <a:cubicBezTo>
                    <a:pt x="92030" y="114015"/>
                    <a:pt x="90842" y="111147"/>
                    <a:pt x="88466" y="108527"/>
                  </a:cubicBezTo>
                  <a:cubicBezTo>
                    <a:pt x="86091" y="105909"/>
                    <a:pt x="81449" y="103475"/>
                    <a:pt x="74541" y="101229"/>
                  </a:cubicBezTo>
                  <a:close/>
                </a:path>
              </a:pathLst>
            </a:custGeom>
            <a:solidFill>
              <a:schemeClr val="tx1">
                <a:lumMod val="65000"/>
                <a:lumOff val="35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5C5ECD5F-1E27-4E05-9094-4A0F2559A4DF}"/>
                </a:ext>
              </a:extLst>
            </p:cNvPr>
            <p:cNvSpPr/>
            <p:nvPr/>
          </p:nvSpPr>
          <p:spPr>
            <a:xfrm>
              <a:off x="10901044" y="3639055"/>
              <a:ext cx="389960" cy="361697"/>
            </a:xfrm>
            <a:custGeom>
              <a:avLst/>
              <a:gdLst>
                <a:gd name="connsiteX0" fmla="*/ 0 w 389960"/>
                <a:gd name="connsiteY0" fmla="*/ 352065 h 361697"/>
                <a:gd name="connsiteX1" fmla="*/ 389960 w 389960"/>
                <a:gd name="connsiteY1" fmla="*/ 352065 h 361697"/>
                <a:gd name="connsiteX2" fmla="*/ 389960 w 389960"/>
                <a:gd name="connsiteY2" fmla="*/ 361697 h 361697"/>
                <a:gd name="connsiteX3" fmla="*/ 0 w 389960"/>
                <a:gd name="connsiteY3" fmla="*/ 361697 h 361697"/>
                <a:gd name="connsiteX4" fmla="*/ 23367 w 389960"/>
                <a:gd name="connsiteY4" fmla="*/ 323168 h 361697"/>
                <a:gd name="connsiteX5" fmla="*/ 367224 w 389960"/>
                <a:gd name="connsiteY5" fmla="*/ 323168 h 361697"/>
                <a:gd name="connsiteX6" fmla="*/ 373792 w 389960"/>
                <a:gd name="connsiteY6" fmla="*/ 329736 h 361697"/>
                <a:gd name="connsiteX7" fmla="*/ 367224 w 389960"/>
                <a:gd name="connsiteY7" fmla="*/ 336303 h 361697"/>
                <a:gd name="connsiteX8" fmla="*/ 23367 w 389960"/>
                <a:gd name="connsiteY8" fmla="*/ 336303 h 361697"/>
                <a:gd name="connsiteX9" fmla="*/ 16799 w 389960"/>
                <a:gd name="connsiteY9" fmla="*/ 329736 h 361697"/>
                <a:gd name="connsiteX10" fmla="*/ 23367 w 389960"/>
                <a:gd name="connsiteY10" fmla="*/ 323168 h 361697"/>
                <a:gd name="connsiteX11" fmla="*/ 279546 w 389960"/>
                <a:gd name="connsiteY11" fmla="*/ 133589 h 361697"/>
                <a:gd name="connsiteX12" fmla="*/ 336839 w 389960"/>
                <a:gd name="connsiteY12" fmla="*/ 133589 h 361697"/>
                <a:gd name="connsiteX13" fmla="*/ 336839 w 389960"/>
                <a:gd name="connsiteY13" fmla="*/ 146905 h 361697"/>
                <a:gd name="connsiteX14" fmla="*/ 324372 w 389960"/>
                <a:gd name="connsiteY14" fmla="*/ 146905 h 361697"/>
                <a:gd name="connsiteX15" fmla="*/ 324372 w 389960"/>
                <a:gd name="connsiteY15" fmla="*/ 294143 h 361697"/>
                <a:gd name="connsiteX16" fmla="*/ 332056 w 389960"/>
                <a:gd name="connsiteY16" fmla="*/ 297325 h 361697"/>
                <a:gd name="connsiteX17" fmla="*/ 335271 w 389960"/>
                <a:gd name="connsiteY17" fmla="*/ 305088 h 361697"/>
                <a:gd name="connsiteX18" fmla="*/ 335270 w 389960"/>
                <a:gd name="connsiteY18" fmla="*/ 305088 h 361697"/>
                <a:gd name="connsiteX19" fmla="*/ 324292 w 389960"/>
                <a:gd name="connsiteY19" fmla="*/ 316066 h 361697"/>
                <a:gd name="connsiteX20" fmla="*/ 292092 w 389960"/>
                <a:gd name="connsiteY20" fmla="*/ 316065 h 361697"/>
                <a:gd name="connsiteX21" fmla="*/ 284330 w 389960"/>
                <a:gd name="connsiteY21" fmla="*/ 312850 h 361697"/>
                <a:gd name="connsiteX22" fmla="*/ 281114 w 389960"/>
                <a:gd name="connsiteY22" fmla="*/ 305088 h 361697"/>
                <a:gd name="connsiteX23" fmla="*/ 284330 w 389960"/>
                <a:gd name="connsiteY23" fmla="*/ 297325 h 361697"/>
                <a:gd name="connsiteX24" fmla="*/ 292013 w 389960"/>
                <a:gd name="connsiteY24" fmla="*/ 294143 h 361697"/>
                <a:gd name="connsiteX25" fmla="*/ 292013 w 389960"/>
                <a:gd name="connsiteY25" fmla="*/ 146905 h 361697"/>
                <a:gd name="connsiteX26" fmla="*/ 279546 w 389960"/>
                <a:gd name="connsiteY26" fmla="*/ 146905 h 361697"/>
                <a:gd name="connsiteX27" fmla="*/ 54949 w 389960"/>
                <a:gd name="connsiteY27" fmla="*/ 133589 h 361697"/>
                <a:gd name="connsiteX28" fmla="*/ 112242 w 389960"/>
                <a:gd name="connsiteY28" fmla="*/ 133589 h 361697"/>
                <a:gd name="connsiteX29" fmla="*/ 112242 w 389960"/>
                <a:gd name="connsiteY29" fmla="*/ 146905 h 361697"/>
                <a:gd name="connsiteX30" fmla="*/ 99773 w 389960"/>
                <a:gd name="connsiteY30" fmla="*/ 146905 h 361697"/>
                <a:gd name="connsiteX31" fmla="*/ 99773 w 389960"/>
                <a:gd name="connsiteY31" fmla="*/ 294143 h 361697"/>
                <a:gd name="connsiteX32" fmla="*/ 107458 w 389960"/>
                <a:gd name="connsiteY32" fmla="*/ 297325 h 361697"/>
                <a:gd name="connsiteX33" fmla="*/ 110673 w 389960"/>
                <a:gd name="connsiteY33" fmla="*/ 305088 h 361697"/>
                <a:gd name="connsiteX34" fmla="*/ 110672 w 389960"/>
                <a:gd name="connsiteY34" fmla="*/ 305088 h 361697"/>
                <a:gd name="connsiteX35" fmla="*/ 99693 w 389960"/>
                <a:gd name="connsiteY35" fmla="*/ 316066 h 361697"/>
                <a:gd name="connsiteX36" fmla="*/ 67494 w 389960"/>
                <a:gd name="connsiteY36" fmla="*/ 316065 h 361697"/>
                <a:gd name="connsiteX37" fmla="*/ 59732 w 389960"/>
                <a:gd name="connsiteY37" fmla="*/ 312850 h 361697"/>
                <a:gd name="connsiteX38" fmla="*/ 56516 w 389960"/>
                <a:gd name="connsiteY38" fmla="*/ 305088 h 361697"/>
                <a:gd name="connsiteX39" fmla="*/ 59732 w 389960"/>
                <a:gd name="connsiteY39" fmla="*/ 297325 h 361697"/>
                <a:gd name="connsiteX40" fmla="*/ 67415 w 389960"/>
                <a:gd name="connsiteY40" fmla="*/ 294143 h 361697"/>
                <a:gd name="connsiteX41" fmla="*/ 67415 w 389960"/>
                <a:gd name="connsiteY41" fmla="*/ 146905 h 361697"/>
                <a:gd name="connsiteX42" fmla="*/ 54949 w 389960"/>
                <a:gd name="connsiteY42" fmla="*/ 146905 h 361697"/>
                <a:gd name="connsiteX43" fmla="*/ 32175 w 389960"/>
                <a:gd name="connsiteY43" fmla="*/ 103373 h 361697"/>
                <a:gd name="connsiteX44" fmla="*/ 368151 w 389960"/>
                <a:gd name="connsiteY44" fmla="*/ 103373 h 361697"/>
                <a:gd name="connsiteX45" fmla="*/ 378660 w 389960"/>
                <a:gd name="connsiteY45" fmla="*/ 113881 h 361697"/>
                <a:gd name="connsiteX46" fmla="*/ 378659 w 389960"/>
                <a:gd name="connsiteY46" fmla="*/ 113881 h 361697"/>
                <a:gd name="connsiteX47" fmla="*/ 368150 w 389960"/>
                <a:gd name="connsiteY47" fmla="*/ 124390 h 361697"/>
                <a:gd name="connsiteX48" fmla="*/ 32175 w 389960"/>
                <a:gd name="connsiteY48" fmla="*/ 124389 h 361697"/>
                <a:gd name="connsiteX49" fmla="*/ 21667 w 389960"/>
                <a:gd name="connsiteY49" fmla="*/ 113881 h 361697"/>
                <a:gd name="connsiteX50" fmla="*/ 193451 w 389960"/>
                <a:gd name="connsiteY50" fmla="*/ 67 h 361697"/>
                <a:gd name="connsiteX51" fmla="*/ 201588 w 389960"/>
                <a:gd name="connsiteY51" fmla="*/ 2065 h 361697"/>
                <a:gd name="connsiteX52" fmla="*/ 389511 w 389960"/>
                <a:gd name="connsiteY52" fmla="*/ 83629 h 361697"/>
                <a:gd name="connsiteX53" fmla="*/ 389600 w 389960"/>
                <a:gd name="connsiteY53" fmla="*/ 95679 h 361697"/>
                <a:gd name="connsiteX54" fmla="*/ 2839 w 389960"/>
                <a:gd name="connsiteY54" fmla="*/ 95679 h 361697"/>
                <a:gd name="connsiteX55" fmla="*/ 2899 w 389960"/>
                <a:gd name="connsiteY55" fmla="*/ 85442 h 361697"/>
                <a:gd name="connsiteX56" fmla="*/ 183635 w 389960"/>
                <a:gd name="connsiteY56" fmla="*/ 2056 h 361697"/>
                <a:gd name="connsiteX57" fmla="*/ 193451 w 389960"/>
                <a:gd name="connsiteY57" fmla="*/ 67 h 3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9960" h="361697">
                  <a:moveTo>
                    <a:pt x="0" y="352065"/>
                  </a:moveTo>
                  <a:lnTo>
                    <a:pt x="389960" y="352065"/>
                  </a:lnTo>
                  <a:lnTo>
                    <a:pt x="389960" y="361697"/>
                  </a:lnTo>
                  <a:lnTo>
                    <a:pt x="0" y="361697"/>
                  </a:lnTo>
                  <a:close/>
                  <a:moveTo>
                    <a:pt x="23367" y="323168"/>
                  </a:moveTo>
                  <a:lnTo>
                    <a:pt x="367224" y="323168"/>
                  </a:lnTo>
                  <a:cubicBezTo>
                    <a:pt x="370852" y="323168"/>
                    <a:pt x="373792" y="326108"/>
                    <a:pt x="373792" y="329736"/>
                  </a:cubicBezTo>
                  <a:cubicBezTo>
                    <a:pt x="373792" y="333363"/>
                    <a:pt x="370852" y="336303"/>
                    <a:pt x="367224" y="336303"/>
                  </a:cubicBezTo>
                  <a:lnTo>
                    <a:pt x="23367" y="336303"/>
                  </a:lnTo>
                  <a:cubicBezTo>
                    <a:pt x="19740" y="336303"/>
                    <a:pt x="16799" y="333363"/>
                    <a:pt x="16799" y="329736"/>
                  </a:cubicBezTo>
                  <a:cubicBezTo>
                    <a:pt x="16799" y="326108"/>
                    <a:pt x="19740" y="323168"/>
                    <a:pt x="23367" y="323168"/>
                  </a:cubicBezTo>
                  <a:close/>
                  <a:moveTo>
                    <a:pt x="279546" y="133589"/>
                  </a:moveTo>
                  <a:lnTo>
                    <a:pt x="336839" y="133589"/>
                  </a:lnTo>
                  <a:lnTo>
                    <a:pt x="336839" y="146905"/>
                  </a:lnTo>
                  <a:lnTo>
                    <a:pt x="324372" y="146905"/>
                  </a:lnTo>
                  <a:lnTo>
                    <a:pt x="324372" y="294143"/>
                  </a:lnTo>
                  <a:lnTo>
                    <a:pt x="332056" y="297325"/>
                  </a:lnTo>
                  <a:cubicBezTo>
                    <a:pt x="334042" y="299312"/>
                    <a:pt x="335271" y="302056"/>
                    <a:pt x="335271" y="305088"/>
                  </a:cubicBezTo>
                  <a:lnTo>
                    <a:pt x="335270" y="305088"/>
                  </a:lnTo>
                  <a:cubicBezTo>
                    <a:pt x="335270" y="311151"/>
                    <a:pt x="330355" y="316066"/>
                    <a:pt x="324292" y="316066"/>
                  </a:cubicBezTo>
                  <a:lnTo>
                    <a:pt x="292092" y="316065"/>
                  </a:lnTo>
                  <a:cubicBezTo>
                    <a:pt x="289061" y="316065"/>
                    <a:pt x="286316" y="314836"/>
                    <a:pt x="284330" y="312850"/>
                  </a:cubicBezTo>
                  <a:lnTo>
                    <a:pt x="281114" y="305088"/>
                  </a:lnTo>
                  <a:lnTo>
                    <a:pt x="284330" y="297325"/>
                  </a:lnTo>
                  <a:lnTo>
                    <a:pt x="292013" y="294143"/>
                  </a:lnTo>
                  <a:lnTo>
                    <a:pt x="292013" y="146905"/>
                  </a:lnTo>
                  <a:lnTo>
                    <a:pt x="279546" y="146905"/>
                  </a:lnTo>
                  <a:close/>
                  <a:moveTo>
                    <a:pt x="54949" y="133589"/>
                  </a:moveTo>
                  <a:lnTo>
                    <a:pt x="112242" y="133589"/>
                  </a:lnTo>
                  <a:lnTo>
                    <a:pt x="112242" y="146905"/>
                  </a:lnTo>
                  <a:lnTo>
                    <a:pt x="99773" y="146905"/>
                  </a:lnTo>
                  <a:lnTo>
                    <a:pt x="99773" y="294143"/>
                  </a:lnTo>
                  <a:lnTo>
                    <a:pt x="107458" y="297325"/>
                  </a:lnTo>
                  <a:cubicBezTo>
                    <a:pt x="109444" y="299312"/>
                    <a:pt x="110673" y="302056"/>
                    <a:pt x="110673" y="305088"/>
                  </a:cubicBezTo>
                  <a:lnTo>
                    <a:pt x="110672" y="305088"/>
                  </a:lnTo>
                  <a:cubicBezTo>
                    <a:pt x="110672" y="311151"/>
                    <a:pt x="105757" y="316066"/>
                    <a:pt x="99693" y="316066"/>
                  </a:cubicBezTo>
                  <a:lnTo>
                    <a:pt x="67494" y="316065"/>
                  </a:lnTo>
                  <a:cubicBezTo>
                    <a:pt x="64462" y="316065"/>
                    <a:pt x="61718" y="314836"/>
                    <a:pt x="59732" y="312850"/>
                  </a:cubicBezTo>
                  <a:lnTo>
                    <a:pt x="56516" y="305088"/>
                  </a:lnTo>
                  <a:lnTo>
                    <a:pt x="59732" y="297325"/>
                  </a:lnTo>
                  <a:lnTo>
                    <a:pt x="67415" y="294143"/>
                  </a:lnTo>
                  <a:lnTo>
                    <a:pt x="67415" y="146905"/>
                  </a:lnTo>
                  <a:lnTo>
                    <a:pt x="54949" y="146905"/>
                  </a:lnTo>
                  <a:close/>
                  <a:moveTo>
                    <a:pt x="32175" y="103373"/>
                  </a:moveTo>
                  <a:lnTo>
                    <a:pt x="368151" y="103373"/>
                  </a:lnTo>
                  <a:cubicBezTo>
                    <a:pt x="373954" y="103373"/>
                    <a:pt x="378660" y="108078"/>
                    <a:pt x="378660" y="113881"/>
                  </a:cubicBezTo>
                  <a:lnTo>
                    <a:pt x="378659" y="113881"/>
                  </a:lnTo>
                  <a:cubicBezTo>
                    <a:pt x="378659" y="119685"/>
                    <a:pt x="373954" y="124390"/>
                    <a:pt x="368150" y="124390"/>
                  </a:cubicBezTo>
                  <a:lnTo>
                    <a:pt x="32175" y="124389"/>
                  </a:lnTo>
                  <a:lnTo>
                    <a:pt x="21667" y="113881"/>
                  </a:lnTo>
                  <a:close/>
                  <a:moveTo>
                    <a:pt x="193451" y="67"/>
                  </a:moveTo>
                  <a:cubicBezTo>
                    <a:pt x="196232" y="319"/>
                    <a:pt x="198733" y="1237"/>
                    <a:pt x="201588" y="2065"/>
                  </a:cubicBezTo>
                  <a:lnTo>
                    <a:pt x="389511" y="83629"/>
                  </a:lnTo>
                  <a:cubicBezTo>
                    <a:pt x="389541" y="87646"/>
                    <a:pt x="389570" y="91663"/>
                    <a:pt x="389600" y="95679"/>
                  </a:cubicBezTo>
                  <a:lnTo>
                    <a:pt x="2839" y="95679"/>
                  </a:lnTo>
                  <a:cubicBezTo>
                    <a:pt x="2926" y="92266"/>
                    <a:pt x="2811" y="88854"/>
                    <a:pt x="2899" y="85442"/>
                  </a:cubicBezTo>
                  <a:lnTo>
                    <a:pt x="183635" y="2056"/>
                  </a:lnTo>
                  <a:cubicBezTo>
                    <a:pt x="187609" y="225"/>
                    <a:pt x="190670" y="-186"/>
                    <a:pt x="193451" y="67"/>
                  </a:cubicBezTo>
                  <a:close/>
                </a:path>
              </a:pathLst>
            </a:custGeom>
            <a:solidFill>
              <a:srgbClr val="F79F69"/>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98D33487-0067-4752-988C-54CD6D67EA46}"/>
              </a:ext>
            </a:extLst>
          </p:cNvPr>
          <p:cNvGrpSpPr/>
          <p:nvPr/>
        </p:nvGrpSpPr>
        <p:grpSpPr>
          <a:xfrm>
            <a:off x="5121054" y="1685463"/>
            <a:ext cx="517908" cy="1431855"/>
            <a:chOff x="4882063" y="1536199"/>
            <a:chExt cx="587374" cy="1623910"/>
          </a:xfrm>
        </p:grpSpPr>
        <p:grpSp>
          <p:nvGrpSpPr>
            <p:cNvPr id="28" name="Group 27">
              <a:extLst>
                <a:ext uri="{FF2B5EF4-FFF2-40B4-BE49-F238E27FC236}">
                  <a16:creationId xmlns:a16="http://schemas.microsoft.com/office/drawing/2014/main" id="{C235C981-94D0-4B38-9FC1-DB3F5C4E7C85}"/>
                </a:ext>
              </a:extLst>
            </p:cNvPr>
            <p:cNvGrpSpPr/>
            <p:nvPr/>
          </p:nvGrpSpPr>
          <p:grpSpPr>
            <a:xfrm rot="2879776">
              <a:off x="4466900" y="2187162"/>
              <a:ext cx="1314670" cy="432539"/>
              <a:chOff x="3820558" y="4277711"/>
              <a:chExt cx="1024580" cy="337097"/>
            </a:xfrm>
          </p:grpSpPr>
          <p:sp>
            <p:nvSpPr>
              <p:cNvPr id="32" name="Freeform: Shape 31">
                <a:extLst>
                  <a:ext uri="{FF2B5EF4-FFF2-40B4-BE49-F238E27FC236}">
                    <a16:creationId xmlns:a16="http://schemas.microsoft.com/office/drawing/2014/main" id="{A15D7DD0-AF9A-4BEC-85B2-0620ABCC9F77}"/>
                  </a:ext>
                </a:extLst>
              </p:cNvPr>
              <p:cNvSpPr/>
              <p:nvPr/>
            </p:nvSpPr>
            <p:spPr>
              <a:xfrm>
                <a:off x="3820558" y="4277711"/>
                <a:ext cx="1024580" cy="337097"/>
              </a:xfrm>
              <a:custGeom>
                <a:avLst/>
                <a:gdLst>
                  <a:gd name="connsiteX0" fmla="*/ 511134 w 1022268"/>
                  <a:gd name="connsiteY0" fmla="*/ 0 h 337097"/>
                  <a:gd name="connsiteX1" fmla="*/ 972424 w 1022268"/>
                  <a:gd name="connsiteY1" fmla="*/ 245266 h 337097"/>
                  <a:gd name="connsiteX2" fmla="*/ 1022268 w 1022268"/>
                  <a:gd name="connsiteY2" fmla="*/ 337097 h 337097"/>
                  <a:gd name="connsiteX3" fmla="*/ 0 w 1022268"/>
                  <a:gd name="connsiteY3" fmla="*/ 337097 h 337097"/>
                  <a:gd name="connsiteX4" fmla="*/ 49845 w 1022268"/>
                  <a:gd name="connsiteY4" fmla="*/ 245266 h 337097"/>
                  <a:gd name="connsiteX5" fmla="*/ 511134 w 1022268"/>
                  <a:gd name="connsiteY5" fmla="*/ 0 h 33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268" h="337097">
                    <a:moveTo>
                      <a:pt x="511134" y="0"/>
                    </a:moveTo>
                    <a:cubicBezTo>
                      <a:pt x="703156" y="0"/>
                      <a:pt x="872453" y="97290"/>
                      <a:pt x="972424" y="245266"/>
                    </a:cubicBezTo>
                    <a:lnTo>
                      <a:pt x="1022268" y="337097"/>
                    </a:lnTo>
                    <a:lnTo>
                      <a:pt x="0" y="337097"/>
                    </a:lnTo>
                    <a:lnTo>
                      <a:pt x="49845" y="245266"/>
                    </a:lnTo>
                    <a:cubicBezTo>
                      <a:pt x="149815" y="97290"/>
                      <a:pt x="319113" y="0"/>
                      <a:pt x="511134"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Shape 32">
                <a:extLst>
                  <a:ext uri="{FF2B5EF4-FFF2-40B4-BE49-F238E27FC236}">
                    <a16:creationId xmlns:a16="http://schemas.microsoft.com/office/drawing/2014/main" id="{5578FDFA-83B1-4D4C-8A28-9F52D59557B5}"/>
                  </a:ext>
                </a:extLst>
              </p:cNvPr>
              <p:cNvSpPr/>
              <p:nvPr/>
            </p:nvSpPr>
            <p:spPr>
              <a:xfrm>
                <a:off x="3929083" y="4375020"/>
                <a:ext cx="801825" cy="239788"/>
              </a:xfrm>
              <a:custGeom>
                <a:avLst/>
                <a:gdLst>
                  <a:gd name="connsiteX0" fmla="*/ 400912 w 801825"/>
                  <a:gd name="connsiteY0" fmla="*/ 0 h 239788"/>
                  <a:gd name="connsiteX1" fmla="*/ 781511 w 801825"/>
                  <a:gd name="connsiteY1" fmla="*/ 202363 h 239788"/>
                  <a:gd name="connsiteX2" fmla="*/ 801825 w 801825"/>
                  <a:gd name="connsiteY2" fmla="*/ 239788 h 239788"/>
                  <a:gd name="connsiteX3" fmla="*/ 0 w 801825"/>
                  <a:gd name="connsiteY3" fmla="*/ 239788 h 239788"/>
                  <a:gd name="connsiteX4" fmla="*/ 20314 w 801825"/>
                  <a:gd name="connsiteY4" fmla="*/ 202363 h 239788"/>
                  <a:gd name="connsiteX5" fmla="*/ 400912 w 801825"/>
                  <a:gd name="connsiteY5" fmla="*/ 0 h 23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825" h="239788">
                    <a:moveTo>
                      <a:pt x="400912" y="0"/>
                    </a:moveTo>
                    <a:cubicBezTo>
                      <a:pt x="559344" y="0"/>
                      <a:pt x="699028" y="80272"/>
                      <a:pt x="781511" y="202363"/>
                    </a:cubicBezTo>
                    <a:lnTo>
                      <a:pt x="801825" y="239788"/>
                    </a:lnTo>
                    <a:lnTo>
                      <a:pt x="0" y="239788"/>
                    </a:lnTo>
                    <a:lnTo>
                      <a:pt x="20314" y="202363"/>
                    </a:lnTo>
                    <a:cubicBezTo>
                      <a:pt x="102797" y="80272"/>
                      <a:pt x="242480" y="0"/>
                      <a:pt x="40091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9" name="Group 28">
              <a:extLst>
                <a:ext uri="{FF2B5EF4-FFF2-40B4-BE49-F238E27FC236}">
                  <a16:creationId xmlns:a16="http://schemas.microsoft.com/office/drawing/2014/main" id="{46990D0E-9002-4BA9-831D-FBA86AA36AEE}"/>
                </a:ext>
              </a:extLst>
            </p:cNvPr>
            <p:cNvGrpSpPr/>
            <p:nvPr/>
          </p:nvGrpSpPr>
          <p:grpSpPr>
            <a:xfrm rot="2879776">
              <a:off x="4363795" y="2054467"/>
              <a:ext cx="1623910" cy="587374"/>
              <a:chOff x="3697203" y="4161590"/>
              <a:chExt cx="1265584" cy="457767"/>
            </a:xfrm>
          </p:grpSpPr>
          <p:sp>
            <p:nvSpPr>
              <p:cNvPr id="30" name="Freeform: Shape 29">
                <a:extLst>
                  <a:ext uri="{FF2B5EF4-FFF2-40B4-BE49-F238E27FC236}">
                    <a16:creationId xmlns:a16="http://schemas.microsoft.com/office/drawing/2014/main" id="{07AC4B3A-6B16-4499-A2F1-561C59AA3662}"/>
                  </a:ext>
                </a:extLst>
              </p:cNvPr>
              <p:cNvSpPr/>
              <p:nvPr/>
            </p:nvSpPr>
            <p:spPr>
              <a:xfrm>
                <a:off x="3697203" y="4161590"/>
                <a:ext cx="1265584" cy="453231"/>
              </a:xfrm>
              <a:custGeom>
                <a:avLst/>
                <a:gdLst>
                  <a:gd name="connsiteX0" fmla="*/ 632792 w 1265584"/>
                  <a:gd name="connsiteY0" fmla="*/ 0 h 453231"/>
                  <a:gd name="connsiteX1" fmla="*/ 1252378 w 1265584"/>
                  <a:gd name="connsiteY1" fmla="*/ 410690 h 453231"/>
                  <a:gd name="connsiteX2" fmla="*/ 1265584 w 1265584"/>
                  <a:gd name="connsiteY2" fmla="*/ 453231 h 453231"/>
                  <a:gd name="connsiteX3" fmla="*/ 0 w 1265584"/>
                  <a:gd name="connsiteY3" fmla="*/ 453231 h 453231"/>
                  <a:gd name="connsiteX4" fmla="*/ 13206 w 1265584"/>
                  <a:gd name="connsiteY4" fmla="*/ 410690 h 453231"/>
                  <a:gd name="connsiteX5" fmla="*/ 632792 w 1265584"/>
                  <a:gd name="connsiteY5" fmla="*/ 0 h 45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5584" h="453231">
                    <a:moveTo>
                      <a:pt x="632792" y="0"/>
                    </a:moveTo>
                    <a:cubicBezTo>
                      <a:pt x="911321" y="0"/>
                      <a:pt x="1150298" y="169345"/>
                      <a:pt x="1252378" y="410690"/>
                    </a:cubicBezTo>
                    <a:lnTo>
                      <a:pt x="1265584" y="453231"/>
                    </a:lnTo>
                    <a:lnTo>
                      <a:pt x="0" y="453231"/>
                    </a:lnTo>
                    <a:lnTo>
                      <a:pt x="13206" y="410690"/>
                    </a:lnTo>
                    <a:cubicBezTo>
                      <a:pt x="115286" y="169345"/>
                      <a:pt x="354263" y="0"/>
                      <a:pt x="632792" y="0"/>
                    </a:cubicBezTo>
                    <a:close/>
                  </a:path>
                </a:pathLst>
              </a:custGeom>
              <a:solidFill>
                <a:srgbClr val="10303F">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Shape 30">
                <a:extLst>
                  <a:ext uri="{FF2B5EF4-FFF2-40B4-BE49-F238E27FC236}">
                    <a16:creationId xmlns:a16="http://schemas.microsoft.com/office/drawing/2014/main" id="{3200ABA9-7EF2-42E2-A2A3-355A4920B0A3}"/>
                  </a:ext>
                </a:extLst>
              </p:cNvPr>
              <p:cNvSpPr/>
              <p:nvPr/>
            </p:nvSpPr>
            <p:spPr>
              <a:xfrm>
                <a:off x="3820558" y="4277710"/>
                <a:ext cx="1024580" cy="341647"/>
              </a:xfrm>
              <a:custGeom>
                <a:avLst/>
                <a:gdLst>
                  <a:gd name="connsiteX0" fmla="*/ 511134 w 1022268"/>
                  <a:gd name="connsiteY0" fmla="*/ 0 h 337097"/>
                  <a:gd name="connsiteX1" fmla="*/ 972424 w 1022268"/>
                  <a:gd name="connsiteY1" fmla="*/ 245266 h 337097"/>
                  <a:gd name="connsiteX2" fmla="*/ 1022268 w 1022268"/>
                  <a:gd name="connsiteY2" fmla="*/ 337097 h 337097"/>
                  <a:gd name="connsiteX3" fmla="*/ 0 w 1022268"/>
                  <a:gd name="connsiteY3" fmla="*/ 337097 h 337097"/>
                  <a:gd name="connsiteX4" fmla="*/ 49845 w 1022268"/>
                  <a:gd name="connsiteY4" fmla="*/ 245266 h 337097"/>
                  <a:gd name="connsiteX5" fmla="*/ 511134 w 1022268"/>
                  <a:gd name="connsiteY5" fmla="*/ 0 h 33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268" h="337097">
                    <a:moveTo>
                      <a:pt x="511134" y="0"/>
                    </a:moveTo>
                    <a:cubicBezTo>
                      <a:pt x="703156" y="0"/>
                      <a:pt x="872453" y="97290"/>
                      <a:pt x="972424" y="245266"/>
                    </a:cubicBezTo>
                    <a:lnTo>
                      <a:pt x="1022268" y="337097"/>
                    </a:lnTo>
                    <a:lnTo>
                      <a:pt x="0" y="337097"/>
                    </a:lnTo>
                    <a:lnTo>
                      <a:pt x="49845" y="245266"/>
                    </a:lnTo>
                    <a:cubicBezTo>
                      <a:pt x="149815" y="97290"/>
                      <a:pt x="319113" y="0"/>
                      <a:pt x="511134"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23" name="Group 22">
            <a:extLst>
              <a:ext uri="{FF2B5EF4-FFF2-40B4-BE49-F238E27FC236}">
                <a16:creationId xmlns:a16="http://schemas.microsoft.com/office/drawing/2014/main" id="{373E8082-40E0-4460-AA13-539E0A42DC57}"/>
              </a:ext>
            </a:extLst>
          </p:cNvPr>
          <p:cNvGrpSpPr/>
          <p:nvPr/>
        </p:nvGrpSpPr>
        <p:grpSpPr>
          <a:xfrm rot="2879776">
            <a:off x="4800492" y="2520993"/>
            <a:ext cx="423823" cy="430146"/>
            <a:chOff x="10533394" y="3005713"/>
            <a:chExt cx="312214" cy="316872"/>
          </a:xfrm>
        </p:grpSpPr>
        <p:grpSp>
          <p:nvGrpSpPr>
            <p:cNvPr id="24" name="Group 23">
              <a:extLst>
                <a:ext uri="{FF2B5EF4-FFF2-40B4-BE49-F238E27FC236}">
                  <a16:creationId xmlns:a16="http://schemas.microsoft.com/office/drawing/2014/main" id="{DBF5FB70-FD55-4791-8CAB-B22295FF65BB}"/>
                </a:ext>
              </a:extLst>
            </p:cNvPr>
            <p:cNvGrpSpPr/>
            <p:nvPr/>
          </p:nvGrpSpPr>
          <p:grpSpPr>
            <a:xfrm>
              <a:off x="10594468" y="3033714"/>
              <a:ext cx="220534" cy="166956"/>
              <a:chOff x="10577842" y="3021126"/>
              <a:chExt cx="253786" cy="192131"/>
            </a:xfrm>
          </p:grpSpPr>
          <p:sp>
            <p:nvSpPr>
              <p:cNvPr id="26" name="Freeform 122">
                <a:extLst>
                  <a:ext uri="{FF2B5EF4-FFF2-40B4-BE49-F238E27FC236}">
                    <a16:creationId xmlns:a16="http://schemas.microsoft.com/office/drawing/2014/main" id="{B18108C4-4D59-4BC2-85E3-6F91C2327E89}"/>
                  </a:ext>
                </a:extLst>
              </p:cNvPr>
              <p:cNvSpPr>
                <a:spLocks noEditPoints="1"/>
              </p:cNvSpPr>
              <p:nvPr/>
            </p:nvSpPr>
            <p:spPr bwMode="auto">
              <a:xfrm>
                <a:off x="10577842" y="3051953"/>
                <a:ext cx="163455" cy="161304"/>
              </a:xfrm>
              <a:custGeom>
                <a:avLst/>
                <a:gdLst>
                  <a:gd name="T0" fmla="*/ 2001 w 2009"/>
                  <a:gd name="T1" fmla="*/ 1117 h 1974"/>
                  <a:gd name="T2" fmla="*/ 2009 w 2009"/>
                  <a:gd name="T3" fmla="*/ 987 h 1974"/>
                  <a:gd name="T4" fmla="*/ 2001 w 2009"/>
                  <a:gd name="T5" fmla="*/ 857 h 1974"/>
                  <a:gd name="T6" fmla="*/ 1781 w 2009"/>
                  <a:gd name="T7" fmla="*/ 735 h 1974"/>
                  <a:gd name="T8" fmla="*/ 1886 w 2009"/>
                  <a:gd name="T9" fmla="*/ 505 h 1974"/>
                  <a:gd name="T10" fmla="*/ 1735 w 2009"/>
                  <a:gd name="T11" fmla="*/ 298 h 1974"/>
                  <a:gd name="T12" fmla="*/ 1484 w 2009"/>
                  <a:gd name="T13" fmla="*/ 327 h 1974"/>
                  <a:gd name="T14" fmla="*/ 1436 w 2009"/>
                  <a:gd name="T15" fmla="*/ 79 h 1974"/>
                  <a:gd name="T16" fmla="*/ 1193 w 2009"/>
                  <a:gd name="T17" fmla="*/ 0 h 1974"/>
                  <a:gd name="T18" fmla="*/ 1005 w 2009"/>
                  <a:gd name="T19" fmla="*/ 171 h 1974"/>
                  <a:gd name="T20" fmla="*/ 816 w 2009"/>
                  <a:gd name="T21" fmla="*/ 0 h 1974"/>
                  <a:gd name="T22" fmla="*/ 574 w 2009"/>
                  <a:gd name="T23" fmla="*/ 79 h 1974"/>
                  <a:gd name="T24" fmla="*/ 525 w 2009"/>
                  <a:gd name="T25" fmla="*/ 327 h 1974"/>
                  <a:gd name="T26" fmla="*/ 274 w 2009"/>
                  <a:gd name="T27" fmla="*/ 298 h 1974"/>
                  <a:gd name="T28" fmla="*/ 123 w 2009"/>
                  <a:gd name="T29" fmla="*/ 505 h 1974"/>
                  <a:gd name="T30" fmla="*/ 228 w 2009"/>
                  <a:gd name="T31" fmla="*/ 735 h 1974"/>
                  <a:gd name="T32" fmla="*/ 8 w 2009"/>
                  <a:gd name="T33" fmla="*/ 857 h 1974"/>
                  <a:gd name="T34" fmla="*/ 0 w 2009"/>
                  <a:gd name="T35" fmla="*/ 987 h 1974"/>
                  <a:gd name="T36" fmla="*/ 8 w 2009"/>
                  <a:gd name="T37" fmla="*/ 1117 h 1974"/>
                  <a:gd name="T38" fmla="*/ 228 w 2009"/>
                  <a:gd name="T39" fmla="*/ 1240 h 1974"/>
                  <a:gd name="T40" fmla="*/ 123 w 2009"/>
                  <a:gd name="T41" fmla="*/ 1470 h 1974"/>
                  <a:gd name="T42" fmla="*/ 274 w 2009"/>
                  <a:gd name="T43" fmla="*/ 1677 h 1974"/>
                  <a:gd name="T44" fmla="*/ 525 w 2009"/>
                  <a:gd name="T45" fmla="*/ 1648 h 1974"/>
                  <a:gd name="T46" fmla="*/ 574 w 2009"/>
                  <a:gd name="T47" fmla="*/ 1895 h 1974"/>
                  <a:gd name="T48" fmla="*/ 816 w 2009"/>
                  <a:gd name="T49" fmla="*/ 1974 h 1974"/>
                  <a:gd name="T50" fmla="*/ 1005 w 2009"/>
                  <a:gd name="T51" fmla="*/ 1803 h 1974"/>
                  <a:gd name="T52" fmla="*/ 1193 w 2009"/>
                  <a:gd name="T53" fmla="*/ 1974 h 1974"/>
                  <a:gd name="T54" fmla="*/ 1436 w 2009"/>
                  <a:gd name="T55" fmla="*/ 1895 h 1974"/>
                  <a:gd name="T56" fmla="*/ 1484 w 2009"/>
                  <a:gd name="T57" fmla="*/ 1648 h 1974"/>
                  <a:gd name="T58" fmla="*/ 1735 w 2009"/>
                  <a:gd name="T59" fmla="*/ 1677 h 1974"/>
                  <a:gd name="T60" fmla="*/ 1886 w 2009"/>
                  <a:gd name="T61" fmla="*/ 1470 h 1974"/>
                  <a:gd name="T62" fmla="*/ 1781 w 2009"/>
                  <a:gd name="T63" fmla="*/ 1240 h 1974"/>
                  <a:gd name="T64" fmla="*/ 2001 w 2009"/>
                  <a:gd name="T65" fmla="*/ 1117 h 1974"/>
                  <a:gd name="T66" fmla="*/ 1005 w 2009"/>
                  <a:gd name="T67" fmla="*/ 1527 h 1974"/>
                  <a:gd name="T68" fmla="*/ 465 w 2009"/>
                  <a:gd name="T69" fmla="*/ 987 h 1974"/>
                  <a:gd name="T70" fmla="*/ 1005 w 2009"/>
                  <a:gd name="T71" fmla="*/ 448 h 1974"/>
                  <a:gd name="T72" fmla="*/ 1544 w 2009"/>
                  <a:gd name="T73" fmla="*/ 987 h 1974"/>
                  <a:gd name="T74" fmla="*/ 1005 w 2009"/>
                  <a:gd name="T75" fmla="*/ 1527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9" h="1974">
                    <a:moveTo>
                      <a:pt x="2001" y="1117"/>
                    </a:moveTo>
                    <a:cubicBezTo>
                      <a:pt x="2006" y="1075"/>
                      <a:pt x="2009" y="1031"/>
                      <a:pt x="2009" y="987"/>
                    </a:cubicBezTo>
                    <a:cubicBezTo>
                      <a:pt x="2009" y="943"/>
                      <a:pt x="2006" y="900"/>
                      <a:pt x="2001" y="857"/>
                    </a:cubicBezTo>
                    <a:cubicBezTo>
                      <a:pt x="1901" y="820"/>
                      <a:pt x="1797" y="784"/>
                      <a:pt x="1781" y="735"/>
                    </a:cubicBezTo>
                    <a:cubicBezTo>
                      <a:pt x="1765" y="685"/>
                      <a:pt x="1827" y="593"/>
                      <a:pt x="1886" y="505"/>
                    </a:cubicBezTo>
                    <a:cubicBezTo>
                      <a:pt x="1845" y="429"/>
                      <a:pt x="1794" y="360"/>
                      <a:pt x="1735" y="298"/>
                    </a:cubicBezTo>
                    <a:cubicBezTo>
                      <a:pt x="1633" y="326"/>
                      <a:pt x="1527" y="358"/>
                      <a:pt x="1484" y="327"/>
                    </a:cubicBezTo>
                    <a:cubicBezTo>
                      <a:pt x="1442" y="296"/>
                      <a:pt x="1440" y="186"/>
                      <a:pt x="1436" y="79"/>
                    </a:cubicBezTo>
                    <a:cubicBezTo>
                      <a:pt x="1360" y="43"/>
                      <a:pt x="1278" y="17"/>
                      <a:pt x="1193" y="0"/>
                    </a:cubicBezTo>
                    <a:cubicBezTo>
                      <a:pt x="1126" y="84"/>
                      <a:pt x="1059" y="171"/>
                      <a:pt x="1005" y="171"/>
                    </a:cubicBezTo>
                    <a:cubicBezTo>
                      <a:pt x="951" y="171"/>
                      <a:pt x="883" y="84"/>
                      <a:pt x="816" y="0"/>
                    </a:cubicBezTo>
                    <a:cubicBezTo>
                      <a:pt x="731" y="17"/>
                      <a:pt x="650" y="43"/>
                      <a:pt x="574" y="79"/>
                    </a:cubicBezTo>
                    <a:cubicBezTo>
                      <a:pt x="570" y="186"/>
                      <a:pt x="567" y="296"/>
                      <a:pt x="525" y="327"/>
                    </a:cubicBezTo>
                    <a:cubicBezTo>
                      <a:pt x="482" y="358"/>
                      <a:pt x="376" y="326"/>
                      <a:pt x="274" y="298"/>
                    </a:cubicBezTo>
                    <a:cubicBezTo>
                      <a:pt x="215" y="360"/>
                      <a:pt x="165" y="429"/>
                      <a:pt x="123" y="505"/>
                    </a:cubicBezTo>
                    <a:cubicBezTo>
                      <a:pt x="182" y="593"/>
                      <a:pt x="244" y="685"/>
                      <a:pt x="228" y="735"/>
                    </a:cubicBezTo>
                    <a:cubicBezTo>
                      <a:pt x="212" y="784"/>
                      <a:pt x="108" y="820"/>
                      <a:pt x="8" y="857"/>
                    </a:cubicBezTo>
                    <a:cubicBezTo>
                      <a:pt x="3" y="900"/>
                      <a:pt x="0" y="943"/>
                      <a:pt x="0" y="987"/>
                    </a:cubicBezTo>
                    <a:cubicBezTo>
                      <a:pt x="0" y="1031"/>
                      <a:pt x="3" y="1075"/>
                      <a:pt x="8" y="1117"/>
                    </a:cubicBezTo>
                    <a:cubicBezTo>
                      <a:pt x="108" y="1155"/>
                      <a:pt x="212" y="1191"/>
                      <a:pt x="228" y="1240"/>
                    </a:cubicBezTo>
                    <a:cubicBezTo>
                      <a:pt x="244" y="1290"/>
                      <a:pt x="182" y="1382"/>
                      <a:pt x="123" y="1470"/>
                    </a:cubicBezTo>
                    <a:cubicBezTo>
                      <a:pt x="165" y="1546"/>
                      <a:pt x="215" y="1614"/>
                      <a:pt x="274" y="1677"/>
                    </a:cubicBezTo>
                    <a:cubicBezTo>
                      <a:pt x="376" y="1649"/>
                      <a:pt x="482" y="1616"/>
                      <a:pt x="525" y="1648"/>
                    </a:cubicBezTo>
                    <a:cubicBezTo>
                      <a:pt x="567" y="1679"/>
                      <a:pt x="570" y="1788"/>
                      <a:pt x="574" y="1895"/>
                    </a:cubicBezTo>
                    <a:cubicBezTo>
                      <a:pt x="650" y="1932"/>
                      <a:pt x="731" y="1958"/>
                      <a:pt x="816" y="1974"/>
                    </a:cubicBezTo>
                    <a:cubicBezTo>
                      <a:pt x="883" y="1891"/>
                      <a:pt x="951" y="1803"/>
                      <a:pt x="1005" y="1803"/>
                    </a:cubicBezTo>
                    <a:cubicBezTo>
                      <a:pt x="1059" y="1803"/>
                      <a:pt x="1126" y="1891"/>
                      <a:pt x="1193" y="1974"/>
                    </a:cubicBezTo>
                    <a:cubicBezTo>
                      <a:pt x="1278" y="1958"/>
                      <a:pt x="1360" y="1932"/>
                      <a:pt x="1436" y="1895"/>
                    </a:cubicBezTo>
                    <a:cubicBezTo>
                      <a:pt x="1440" y="1788"/>
                      <a:pt x="1442" y="1679"/>
                      <a:pt x="1484" y="1648"/>
                    </a:cubicBezTo>
                    <a:cubicBezTo>
                      <a:pt x="1527" y="1616"/>
                      <a:pt x="1633" y="1649"/>
                      <a:pt x="1735" y="1677"/>
                    </a:cubicBezTo>
                    <a:cubicBezTo>
                      <a:pt x="1794" y="1614"/>
                      <a:pt x="1845" y="1546"/>
                      <a:pt x="1886" y="1470"/>
                    </a:cubicBezTo>
                    <a:cubicBezTo>
                      <a:pt x="1827" y="1382"/>
                      <a:pt x="1765" y="1290"/>
                      <a:pt x="1781" y="1240"/>
                    </a:cubicBezTo>
                    <a:cubicBezTo>
                      <a:pt x="1797" y="1191"/>
                      <a:pt x="1901" y="1155"/>
                      <a:pt x="2001" y="1117"/>
                    </a:cubicBezTo>
                    <a:close/>
                    <a:moveTo>
                      <a:pt x="1005" y="1527"/>
                    </a:moveTo>
                    <a:cubicBezTo>
                      <a:pt x="707" y="1527"/>
                      <a:pt x="465" y="1285"/>
                      <a:pt x="465" y="987"/>
                    </a:cubicBezTo>
                    <a:cubicBezTo>
                      <a:pt x="465" y="689"/>
                      <a:pt x="707" y="448"/>
                      <a:pt x="1005" y="448"/>
                    </a:cubicBezTo>
                    <a:cubicBezTo>
                      <a:pt x="1303" y="448"/>
                      <a:pt x="1544" y="689"/>
                      <a:pt x="1544" y="987"/>
                    </a:cubicBezTo>
                    <a:cubicBezTo>
                      <a:pt x="1544" y="1285"/>
                      <a:pt x="1303" y="1527"/>
                      <a:pt x="1005" y="1527"/>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23">
                <a:extLst>
                  <a:ext uri="{FF2B5EF4-FFF2-40B4-BE49-F238E27FC236}">
                    <a16:creationId xmlns:a16="http://schemas.microsoft.com/office/drawing/2014/main" id="{250B50C4-74C7-4767-ACDC-05A328011EEB}"/>
                  </a:ext>
                </a:extLst>
              </p:cNvPr>
              <p:cNvSpPr>
                <a:spLocks noEditPoints="1"/>
              </p:cNvSpPr>
              <p:nvPr/>
            </p:nvSpPr>
            <p:spPr bwMode="auto">
              <a:xfrm>
                <a:off x="10725884" y="3021126"/>
                <a:ext cx="105744" cy="104309"/>
              </a:xfrm>
              <a:custGeom>
                <a:avLst/>
                <a:gdLst>
                  <a:gd name="T0" fmla="*/ 1291 w 1296"/>
                  <a:gd name="T1" fmla="*/ 721 h 1274"/>
                  <a:gd name="T2" fmla="*/ 1296 w 1296"/>
                  <a:gd name="T3" fmla="*/ 637 h 1274"/>
                  <a:gd name="T4" fmla="*/ 1291 w 1296"/>
                  <a:gd name="T5" fmla="*/ 553 h 1274"/>
                  <a:gd name="T6" fmla="*/ 1149 w 1296"/>
                  <a:gd name="T7" fmla="*/ 474 h 1274"/>
                  <a:gd name="T8" fmla="*/ 1217 w 1296"/>
                  <a:gd name="T9" fmla="*/ 326 h 1274"/>
                  <a:gd name="T10" fmla="*/ 1120 w 1296"/>
                  <a:gd name="T11" fmla="*/ 192 h 1274"/>
                  <a:gd name="T12" fmla="*/ 958 w 1296"/>
                  <a:gd name="T13" fmla="*/ 211 h 1274"/>
                  <a:gd name="T14" fmla="*/ 926 w 1296"/>
                  <a:gd name="T15" fmla="*/ 51 h 1274"/>
                  <a:gd name="T16" fmla="*/ 770 w 1296"/>
                  <a:gd name="T17" fmla="*/ 0 h 1274"/>
                  <a:gd name="T18" fmla="*/ 648 w 1296"/>
                  <a:gd name="T19" fmla="*/ 110 h 1274"/>
                  <a:gd name="T20" fmla="*/ 527 w 1296"/>
                  <a:gd name="T21" fmla="*/ 0 h 1274"/>
                  <a:gd name="T22" fmla="*/ 370 w 1296"/>
                  <a:gd name="T23" fmla="*/ 51 h 1274"/>
                  <a:gd name="T24" fmla="*/ 339 w 1296"/>
                  <a:gd name="T25" fmla="*/ 211 h 1274"/>
                  <a:gd name="T26" fmla="*/ 177 w 1296"/>
                  <a:gd name="T27" fmla="*/ 192 h 1274"/>
                  <a:gd name="T28" fmla="*/ 79 w 1296"/>
                  <a:gd name="T29" fmla="*/ 326 h 1274"/>
                  <a:gd name="T30" fmla="*/ 147 w 1296"/>
                  <a:gd name="T31" fmla="*/ 474 h 1274"/>
                  <a:gd name="T32" fmla="*/ 5 w 1296"/>
                  <a:gd name="T33" fmla="*/ 553 h 1274"/>
                  <a:gd name="T34" fmla="*/ 0 w 1296"/>
                  <a:gd name="T35" fmla="*/ 637 h 1274"/>
                  <a:gd name="T36" fmla="*/ 5 w 1296"/>
                  <a:gd name="T37" fmla="*/ 721 h 1274"/>
                  <a:gd name="T38" fmla="*/ 147 w 1296"/>
                  <a:gd name="T39" fmla="*/ 800 h 1274"/>
                  <a:gd name="T40" fmla="*/ 79 w 1296"/>
                  <a:gd name="T41" fmla="*/ 948 h 1274"/>
                  <a:gd name="T42" fmla="*/ 177 w 1296"/>
                  <a:gd name="T43" fmla="*/ 1082 h 1274"/>
                  <a:gd name="T44" fmla="*/ 339 w 1296"/>
                  <a:gd name="T45" fmla="*/ 1063 h 1274"/>
                  <a:gd name="T46" fmla="*/ 370 w 1296"/>
                  <a:gd name="T47" fmla="*/ 1223 h 1274"/>
                  <a:gd name="T48" fmla="*/ 527 w 1296"/>
                  <a:gd name="T49" fmla="*/ 1274 h 1274"/>
                  <a:gd name="T50" fmla="*/ 648 w 1296"/>
                  <a:gd name="T51" fmla="*/ 1164 h 1274"/>
                  <a:gd name="T52" fmla="*/ 770 w 1296"/>
                  <a:gd name="T53" fmla="*/ 1274 h 1274"/>
                  <a:gd name="T54" fmla="*/ 926 w 1296"/>
                  <a:gd name="T55" fmla="*/ 1223 h 1274"/>
                  <a:gd name="T56" fmla="*/ 958 w 1296"/>
                  <a:gd name="T57" fmla="*/ 1063 h 1274"/>
                  <a:gd name="T58" fmla="*/ 1120 w 1296"/>
                  <a:gd name="T59" fmla="*/ 1082 h 1274"/>
                  <a:gd name="T60" fmla="*/ 1217 w 1296"/>
                  <a:gd name="T61" fmla="*/ 948 h 1274"/>
                  <a:gd name="T62" fmla="*/ 1149 w 1296"/>
                  <a:gd name="T63" fmla="*/ 800 h 1274"/>
                  <a:gd name="T64" fmla="*/ 1291 w 1296"/>
                  <a:gd name="T65" fmla="*/ 721 h 1274"/>
                  <a:gd name="T66" fmla="*/ 648 w 1296"/>
                  <a:gd name="T67" fmla="*/ 985 h 1274"/>
                  <a:gd name="T68" fmla="*/ 300 w 1296"/>
                  <a:gd name="T69" fmla="*/ 637 h 1274"/>
                  <a:gd name="T70" fmla="*/ 648 w 1296"/>
                  <a:gd name="T71" fmla="*/ 289 h 1274"/>
                  <a:gd name="T72" fmla="*/ 996 w 1296"/>
                  <a:gd name="T73" fmla="*/ 637 h 1274"/>
                  <a:gd name="T74" fmla="*/ 648 w 1296"/>
                  <a:gd name="T75" fmla="*/ 985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6" h="1274">
                    <a:moveTo>
                      <a:pt x="1291" y="721"/>
                    </a:moveTo>
                    <a:cubicBezTo>
                      <a:pt x="1294" y="693"/>
                      <a:pt x="1296" y="665"/>
                      <a:pt x="1296" y="637"/>
                    </a:cubicBezTo>
                    <a:cubicBezTo>
                      <a:pt x="1296" y="608"/>
                      <a:pt x="1294" y="581"/>
                      <a:pt x="1291" y="553"/>
                    </a:cubicBezTo>
                    <a:cubicBezTo>
                      <a:pt x="1227" y="529"/>
                      <a:pt x="1160" y="506"/>
                      <a:pt x="1149" y="474"/>
                    </a:cubicBezTo>
                    <a:cubicBezTo>
                      <a:pt x="1139" y="442"/>
                      <a:pt x="1179" y="382"/>
                      <a:pt x="1217" y="326"/>
                    </a:cubicBezTo>
                    <a:cubicBezTo>
                      <a:pt x="1190" y="277"/>
                      <a:pt x="1158" y="232"/>
                      <a:pt x="1120" y="192"/>
                    </a:cubicBezTo>
                    <a:cubicBezTo>
                      <a:pt x="1054" y="211"/>
                      <a:pt x="985" y="231"/>
                      <a:pt x="958" y="211"/>
                    </a:cubicBezTo>
                    <a:cubicBezTo>
                      <a:pt x="931" y="191"/>
                      <a:pt x="929" y="120"/>
                      <a:pt x="926" y="51"/>
                    </a:cubicBezTo>
                    <a:cubicBezTo>
                      <a:pt x="877" y="28"/>
                      <a:pt x="825" y="11"/>
                      <a:pt x="770" y="0"/>
                    </a:cubicBezTo>
                    <a:cubicBezTo>
                      <a:pt x="727" y="54"/>
                      <a:pt x="683" y="110"/>
                      <a:pt x="648" y="110"/>
                    </a:cubicBezTo>
                    <a:cubicBezTo>
                      <a:pt x="614" y="110"/>
                      <a:pt x="570" y="54"/>
                      <a:pt x="527" y="0"/>
                    </a:cubicBezTo>
                    <a:cubicBezTo>
                      <a:pt x="472" y="11"/>
                      <a:pt x="419" y="28"/>
                      <a:pt x="370" y="51"/>
                    </a:cubicBezTo>
                    <a:cubicBezTo>
                      <a:pt x="368" y="120"/>
                      <a:pt x="366" y="191"/>
                      <a:pt x="339" y="211"/>
                    </a:cubicBezTo>
                    <a:cubicBezTo>
                      <a:pt x="311" y="231"/>
                      <a:pt x="243" y="211"/>
                      <a:pt x="177" y="192"/>
                    </a:cubicBezTo>
                    <a:cubicBezTo>
                      <a:pt x="139" y="232"/>
                      <a:pt x="106" y="277"/>
                      <a:pt x="79" y="326"/>
                    </a:cubicBezTo>
                    <a:cubicBezTo>
                      <a:pt x="117" y="382"/>
                      <a:pt x="158" y="442"/>
                      <a:pt x="147" y="474"/>
                    </a:cubicBezTo>
                    <a:cubicBezTo>
                      <a:pt x="137" y="506"/>
                      <a:pt x="70" y="529"/>
                      <a:pt x="5" y="553"/>
                    </a:cubicBezTo>
                    <a:cubicBezTo>
                      <a:pt x="2" y="581"/>
                      <a:pt x="0" y="608"/>
                      <a:pt x="0" y="637"/>
                    </a:cubicBezTo>
                    <a:cubicBezTo>
                      <a:pt x="0" y="665"/>
                      <a:pt x="2" y="693"/>
                      <a:pt x="5" y="721"/>
                    </a:cubicBezTo>
                    <a:cubicBezTo>
                      <a:pt x="70" y="745"/>
                      <a:pt x="137" y="768"/>
                      <a:pt x="147" y="800"/>
                    </a:cubicBezTo>
                    <a:cubicBezTo>
                      <a:pt x="157" y="832"/>
                      <a:pt x="117" y="891"/>
                      <a:pt x="79" y="948"/>
                    </a:cubicBezTo>
                    <a:cubicBezTo>
                      <a:pt x="106" y="997"/>
                      <a:pt x="139" y="1042"/>
                      <a:pt x="177" y="1082"/>
                    </a:cubicBezTo>
                    <a:cubicBezTo>
                      <a:pt x="243" y="1064"/>
                      <a:pt x="311" y="1043"/>
                      <a:pt x="339" y="1063"/>
                    </a:cubicBezTo>
                    <a:cubicBezTo>
                      <a:pt x="366" y="1083"/>
                      <a:pt x="368" y="1154"/>
                      <a:pt x="370" y="1223"/>
                    </a:cubicBezTo>
                    <a:cubicBezTo>
                      <a:pt x="419" y="1246"/>
                      <a:pt x="472" y="1263"/>
                      <a:pt x="527" y="1274"/>
                    </a:cubicBezTo>
                    <a:cubicBezTo>
                      <a:pt x="570" y="1220"/>
                      <a:pt x="614" y="1164"/>
                      <a:pt x="648" y="1164"/>
                    </a:cubicBezTo>
                    <a:cubicBezTo>
                      <a:pt x="683" y="1164"/>
                      <a:pt x="727" y="1220"/>
                      <a:pt x="770" y="1274"/>
                    </a:cubicBezTo>
                    <a:cubicBezTo>
                      <a:pt x="825" y="1263"/>
                      <a:pt x="877" y="1246"/>
                      <a:pt x="926" y="1223"/>
                    </a:cubicBezTo>
                    <a:cubicBezTo>
                      <a:pt x="929" y="1154"/>
                      <a:pt x="931" y="1083"/>
                      <a:pt x="958" y="1063"/>
                    </a:cubicBezTo>
                    <a:cubicBezTo>
                      <a:pt x="985" y="1043"/>
                      <a:pt x="1054" y="1064"/>
                      <a:pt x="1120" y="1082"/>
                    </a:cubicBezTo>
                    <a:cubicBezTo>
                      <a:pt x="1158" y="1042"/>
                      <a:pt x="1190" y="997"/>
                      <a:pt x="1217" y="948"/>
                    </a:cubicBezTo>
                    <a:cubicBezTo>
                      <a:pt x="1179" y="891"/>
                      <a:pt x="1139" y="832"/>
                      <a:pt x="1149" y="800"/>
                    </a:cubicBezTo>
                    <a:cubicBezTo>
                      <a:pt x="1160" y="768"/>
                      <a:pt x="1227" y="745"/>
                      <a:pt x="1291" y="721"/>
                    </a:cubicBezTo>
                    <a:close/>
                    <a:moveTo>
                      <a:pt x="648" y="985"/>
                    </a:moveTo>
                    <a:cubicBezTo>
                      <a:pt x="456" y="985"/>
                      <a:pt x="300" y="829"/>
                      <a:pt x="300" y="637"/>
                    </a:cubicBezTo>
                    <a:cubicBezTo>
                      <a:pt x="300" y="445"/>
                      <a:pt x="456" y="289"/>
                      <a:pt x="648" y="289"/>
                    </a:cubicBezTo>
                    <a:cubicBezTo>
                      <a:pt x="840" y="289"/>
                      <a:pt x="996" y="445"/>
                      <a:pt x="996" y="637"/>
                    </a:cubicBezTo>
                    <a:cubicBezTo>
                      <a:pt x="996" y="829"/>
                      <a:pt x="840" y="985"/>
                      <a:pt x="648" y="985"/>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124">
              <a:extLst>
                <a:ext uri="{FF2B5EF4-FFF2-40B4-BE49-F238E27FC236}">
                  <a16:creationId xmlns:a16="http://schemas.microsoft.com/office/drawing/2014/main" id="{AF13C47A-E0FA-4165-9D2C-E68D51913CB5}"/>
                </a:ext>
              </a:extLst>
            </p:cNvPr>
            <p:cNvSpPr>
              <a:spLocks/>
            </p:cNvSpPr>
            <p:nvPr/>
          </p:nvSpPr>
          <p:spPr bwMode="auto">
            <a:xfrm>
              <a:off x="10533394" y="3005713"/>
              <a:ext cx="312214" cy="316872"/>
            </a:xfrm>
            <a:custGeom>
              <a:avLst/>
              <a:gdLst>
                <a:gd name="T0" fmla="*/ 3696 w 3835"/>
                <a:gd name="T1" fmla="*/ 3197 h 3872"/>
                <a:gd name="T2" fmla="*/ 2865 w 3835"/>
                <a:gd name="T3" fmla="*/ 2369 h 3872"/>
                <a:gd name="T4" fmla="*/ 3099 w 3835"/>
                <a:gd name="T5" fmla="*/ 1605 h 3872"/>
                <a:gd name="T6" fmla="*/ 3013 w 3835"/>
                <a:gd name="T7" fmla="*/ 1610 h 3872"/>
                <a:gd name="T8" fmla="*/ 2767 w 3835"/>
                <a:gd name="T9" fmla="*/ 1570 h 3872"/>
                <a:gd name="T10" fmla="*/ 1550 w 3835"/>
                <a:gd name="T11" fmla="*/ 2768 h 3872"/>
                <a:gd name="T12" fmla="*/ 332 w 3835"/>
                <a:gd name="T13" fmla="*/ 1550 h 3872"/>
                <a:gd name="T14" fmla="*/ 1550 w 3835"/>
                <a:gd name="T15" fmla="*/ 333 h 3872"/>
                <a:gd name="T16" fmla="*/ 2269 w 3835"/>
                <a:gd name="T17" fmla="*/ 568 h 3872"/>
                <a:gd name="T18" fmla="*/ 2441 w 3835"/>
                <a:gd name="T19" fmla="*/ 284 h 3872"/>
                <a:gd name="T20" fmla="*/ 1550 w 3835"/>
                <a:gd name="T21" fmla="*/ 0 h 3872"/>
                <a:gd name="T22" fmla="*/ 0 w 3835"/>
                <a:gd name="T23" fmla="*/ 1550 h 3872"/>
                <a:gd name="T24" fmla="*/ 1550 w 3835"/>
                <a:gd name="T25" fmla="*/ 3100 h 3872"/>
                <a:gd name="T26" fmla="*/ 2318 w 3835"/>
                <a:gd name="T27" fmla="*/ 2896 h 3872"/>
                <a:gd name="T28" fmla="*/ 3160 w 3835"/>
                <a:gd name="T29" fmla="*/ 3733 h 3872"/>
                <a:gd name="T30" fmla="*/ 3661 w 3835"/>
                <a:gd name="T31" fmla="*/ 3733 h 3872"/>
                <a:gd name="T32" fmla="*/ 3696 w 3835"/>
                <a:gd name="T33" fmla="*/ 3698 h 3872"/>
                <a:gd name="T34" fmla="*/ 3696 w 3835"/>
                <a:gd name="T35" fmla="*/ 3197 h 3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35" h="3872">
                  <a:moveTo>
                    <a:pt x="3696" y="3197"/>
                  </a:moveTo>
                  <a:lnTo>
                    <a:pt x="2865" y="2369"/>
                  </a:lnTo>
                  <a:cubicBezTo>
                    <a:pt x="3005" y="2146"/>
                    <a:pt x="3089" y="1885"/>
                    <a:pt x="3099" y="1605"/>
                  </a:cubicBezTo>
                  <a:cubicBezTo>
                    <a:pt x="3070" y="1608"/>
                    <a:pt x="3042" y="1610"/>
                    <a:pt x="3013" y="1610"/>
                  </a:cubicBezTo>
                  <a:cubicBezTo>
                    <a:pt x="2927" y="1610"/>
                    <a:pt x="2844" y="1596"/>
                    <a:pt x="2767" y="1570"/>
                  </a:cubicBezTo>
                  <a:cubicBezTo>
                    <a:pt x="2756" y="2232"/>
                    <a:pt x="2215" y="2768"/>
                    <a:pt x="1550" y="2768"/>
                  </a:cubicBezTo>
                  <a:cubicBezTo>
                    <a:pt x="878" y="2768"/>
                    <a:pt x="332" y="2222"/>
                    <a:pt x="332" y="1550"/>
                  </a:cubicBezTo>
                  <a:cubicBezTo>
                    <a:pt x="332" y="879"/>
                    <a:pt x="878" y="333"/>
                    <a:pt x="1550" y="333"/>
                  </a:cubicBezTo>
                  <a:cubicBezTo>
                    <a:pt x="1818" y="333"/>
                    <a:pt x="2067" y="420"/>
                    <a:pt x="2269" y="568"/>
                  </a:cubicBezTo>
                  <a:cubicBezTo>
                    <a:pt x="2305" y="461"/>
                    <a:pt x="2365" y="364"/>
                    <a:pt x="2441" y="284"/>
                  </a:cubicBezTo>
                  <a:cubicBezTo>
                    <a:pt x="2189" y="105"/>
                    <a:pt x="1881" y="0"/>
                    <a:pt x="1550" y="0"/>
                  </a:cubicBezTo>
                  <a:cubicBezTo>
                    <a:pt x="695" y="0"/>
                    <a:pt x="0" y="696"/>
                    <a:pt x="0" y="1550"/>
                  </a:cubicBezTo>
                  <a:cubicBezTo>
                    <a:pt x="0" y="2405"/>
                    <a:pt x="695" y="3100"/>
                    <a:pt x="1550" y="3100"/>
                  </a:cubicBezTo>
                  <a:cubicBezTo>
                    <a:pt x="1829" y="3100"/>
                    <a:pt x="2092" y="3026"/>
                    <a:pt x="2318" y="2896"/>
                  </a:cubicBezTo>
                  <a:lnTo>
                    <a:pt x="3160" y="3733"/>
                  </a:lnTo>
                  <a:cubicBezTo>
                    <a:pt x="3298" y="3872"/>
                    <a:pt x="3523" y="3872"/>
                    <a:pt x="3661" y="3733"/>
                  </a:cubicBezTo>
                  <a:lnTo>
                    <a:pt x="3696" y="3698"/>
                  </a:lnTo>
                  <a:cubicBezTo>
                    <a:pt x="3835" y="3560"/>
                    <a:pt x="3835" y="3335"/>
                    <a:pt x="3696" y="3197"/>
                  </a:cubicBezTo>
                  <a:close/>
                </a:path>
              </a:pathLst>
            </a:cu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C5FB290C-6E3E-4E94-A71C-0CF32D21A4FE}"/>
              </a:ext>
            </a:extLst>
          </p:cNvPr>
          <p:cNvSpPr txBox="1"/>
          <p:nvPr/>
        </p:nvSpPr>
        <p:spPr>
          <a:xfrm>
            <a:off x="5451336" y="3173246"/>
            <a:ext cx="150711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Rationale for </a:t>
            </a:r>
            <a:r>
              <a:rPr lang="en-IN" sz="1600" b="1" dirty="0">
                <a:latin typeface="Arial" panose="020B0604020202020204" pitchFamily="34" charset="0"/>
                <a:cs typeface="Arial" panose="020B0604020202020204" pitchFamily="34" charset="0"/>
              </a:rPr>
              <a:t>developing our hybrid model</a:t>
            </a:r>
            <a:endParaRPr kumimoji="0" lang="en-IN"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57" name="Group 56">
            <a:extLst>
              <a:ext uri="{FF2B5EF4-FFF2-40B4-BE49-F238E27FC236}">
                <a16:creationId xmlns:a16="http://schemas.microsoft.com/office/drawing/2014/main" id="{9345E0D3-3DDD-41FC-A426-C64FD31F1CAC}"/>
              </a:ext>
            </a:extLst>
          </p:cNvPr>
          <p:cNvGrpSpPr/>
          <p:nvPr/>
        </p:nvGrpSpPr>
        <p:grpSpPr>
          <a:xfrm>
            <a:off x="7459498" y="3778146"/>
            <a:ext cx="459100" cy="322652"/>
            <a:chOff x="2755816" y="4613221"/>
            <a:chExt cx="405484" cy="284974"/>
          </a:xfrm>
        </p:grpSpPr>
        <p:sp>
          <p:nvSpPr>
            <p:cNvPr id="58" name="Freeform: Shape 57">
              <a:extLst>
                <a:ext uri="{FF2B5EF4-FFF2-40B4-BE49-F238E27FC236}">
                  <a16:creationId xmlns:a16="http://schemas.microsoft.com/office/drawing/2014/main" id="{69871F8A-8956-4E01-9BAE-0153993865F5}"/>
                </a:ext>
              </a:extLst>
            </p:cNvPr>
            <p:cNvSpPr/>
            <p:nvPr/>
          </p:nvSpPr>
          <p:spPr>
            <a:xfrm>
              <a:off x="2978793" y="4648785"/>
              <a:ext cx="182507" cy="216451"/>
            </a:xfrm>
            <a:custGeom>
              <a:avLst/>
              <a:gdLst>
                <a:gd name="connsiteX0" fmla="*/ 44833 w 182507"/>
                <a:gd name="connsiteY0" fmla="*/ 116110 h 216451"/>
                <a:gd name="connsiteX1" fmla="*/ 44864 w 182507"/>
                <a:gd name="connsiteY1" fmla="*/ 116388 h 216451"/>
                <a:gd name="connsiteX2" fmla="*/ 44958 w 182507"/>
                <a:gd name="connsiteY2" fmla="*/ 117194 h 216451"/>
                <a:gd name="connsiteX3" fmla="*/ 46295 w 182507"/>
                <a:gd name="connsiteY3" fmla="*/ 121604 h 216451"/>
                <a:gd name="connsiteX4" fmla="*/ 75561 w 182507"/>
                <a:gd name="connsiteY4" fmla="*/ 169251 h 216451"/>
                <a:gd name="connsiteX5" fmla="*/ 77432 w 182507"/>
                <a:gd name="connsiteY5" fmla="*/ 142432 h 216451"/>
                <a:gd name="connsiteX6" fmla="*/ 71039 w 182507"/>
                <a:gd name="connsiteY6" fmla="*/ 136212 h 216451"/>
                <a:gd name="connsiteX7" fmla="*/ 69348 w 182507"/>
                <a:gd name="connsiteY7" fmla="*/ 130191 h 216451"/>
                <a:gd name="connsiteX8" fmla="*/ 83039 w 182507"/>
                <a:gd name="connsiteY8" fmla="*/ 133189 h 216451"/>
                <a:gd name="connsiteX9" fmla="*/ 84222 w 182507"/>
                <a:gd name="connsiteY9" fmla="*/ 133159 h 216451"/>
                <a:gd name="connsiteX10" fmla="*/ 85399 w 182507"/>
                <a:gd name="connsiteY10" fmla="*/ 133189 h 216451"/>
                <a:gd name="connsiteX11" fmla="*/ 99090 w 182507"/>
                <a:gd name="connsiteY11" fmla="*/ 130191 h 216451"/>
                <a:gd name="connsiteX12" fmla="*/ 97399 w 182507"/>
                <a:gd name="connsiteY12" fmla="*/ 136212 h 216451"/>
                <a:gd name="connsiteX13" fmla="*/ 91005 w 182507"/>
                <a:gd name="connsiteY13" fmla="*/ 142432 h 216451"/>
                <a:gd name="connsiteX14" fmla="*/ 92877 w 182507"/>
                <a:gd name="connsiteY14" fmla="*/ 169251 h 216451"/>
                <a:gd name="connsiteX15" fmla="*/ 122155 w 182507"/>
                <a:gd name="connsiteY15" fmla="*/ 121604 h 216451"/>
                <a:gd name="connsiteX16" fmla="*/ 123480 w 182507"/>
                <a:gd name="connsiteY16" fmla="*/ 117194 h 216451"/>
                <a:gd name="connsiteX17" fmla="*/ 123573 w 182507"/>
                <a:gd name="connsiteY17" fmla="*/ 116388 h 216451"/>
                <a:gd name="connsiteX18" fmla="*/ 123604 w 182507"/>
                <a:gd name="connsiteY18" fmla="*/ 116110 h 216451"/>
                <a:gd name="connsiteX19" fmla="*/ 126330 w 182507"/>
                <a:gd name="connsiteY19" fmla="*/ 116426 h 216451"/>
                <a:gd name="connsiteX20" fmla="*/ 126670 w 182507"/>
                <a:gd name="connsiteY20" fmla="*/ 116469 h 216451"/>
                <a:gd name="connsiteX21" fmla="*/ 182507 w 182507"/>
                <a:gd name="connsiteY21" fmla="*/ 180705 h 216451"/>
                <a:gd name="connsiteX22" fmla="*/ 117619 w 182507"/>
                <a:gd name="connsiteY22" fmla="*/ 216451 h 216451"/>
                <a:gd name="connsiteX23" fmla="*/ 84216 w 182507"/>
                <a:gd name="connsiteY23" fmla="*/ 216451 h 216451"/>
                <a:gd name="connsiteX24" fmla="*/ 50805 w 182507"/>
                <a:gd name="connsiteY24" fmla="*/ 216451 h 216451"/>
                <a:gd name="connsiteX25" fmla="*/ 33614 w 182507"/>
                <a:gd name="connsiteY25" fmla="*/ 216290 h 216451"/>
                <a:gd name="connsiteX26" fmla="*/ 33856 w 182507"/>
                <a:gd name="connsiteY26" fmla="*/ 210380 h 216451"/>
                <a:gd name="connsiteX27" fmla="*/ 0 w 182507"/>
                <a:gd name="connsiteY27" fmla="*/ 140468 h 216451"/>
                <a:gd name="connsiteX28" fmla="*/ 41773 w 182507"/>
                <a:gd name="connsiteY28" fmla="*/ 116469 h 216451"/>
                <a:gd name="connsiteX29" fmla="*/ 42114 w 182507"/>
                <a:gd name="connsiteY29" fmla="*/ 116426 h 216451"/>
                <a:gd name="connsiteX30" fmla="*/ 44833 w 182507"/>
                <a:gd name="connsiteY30" fmla="*/ 116110 h 216451"/>
                <a:gd name="connsiteX31" fmla="*/ 53989 w 182507"/>
                <a:gd name="connsiteY31" fmla="*/ 31614 h 216451"/>
                <a:gd name="connsiteX32" fmla="*/ 48612 w 182507"/>
                <a:gd name="connsiteY32" fmla="*/ 64398 h 216451"/>
                <a:gd name="connsiteX33" fmla="*/ 41810 w 182507"/>
                <a:gd name="connsiteY33" fmla="*/ 61214 h 216451"/>
                <a:gd name="connsiteX34" fmla="*/ 84235 w 182507"/>
                <a:gd name="connsiteY34" fmla="*/ 115328 h 216451"/>
                <a:gd name="connsiteX35" fmla="*/ 126659 w 182507"/>
                <a:gd name="connsiteY35" fmla="*/ 61214 h 216451"/>
                <a:gd name="connsiteX36" fmla="*/ 119850 w 182507"/>
                <a:gd name="connsiteY36" fmla="*/ 64398 h 216451"/>
                <a:gd name="connsiteX37" fmla="*/ 114479 w 182507"/>
                <a:gd name="connsiteY37" fmla="*/ 31614 h 216451"/>
                <a:gd name="connsiteX38" fmla="*/ 84235 w 182507"/>
                <a:gd name="connsiteY38" fmla="*/ 38905 h 216451"/>
                <a:gd name="connsiteX39" fmla="*/ 53989 w 182507"/>
                <a:gd name="connsiteY39" fmla="*/ 31614 h 216451"/>
                <a:gd name="connsiteX40" fmla="*/ 84240 w 182507"/>
                <a:gd name="connsiteY40" fmla="*/ 0 h 216451"/>
                <a:gd name="connsiteX41" fmla="*/ 132699 w 182507"/>
                <a:gd name="connsiteY41" fmla="*/ 43774 h 216451"/>
                <a:gd name="connsiteX42" fmla="*/ 133262 w 182507"/>
                <a:gd name="connsiteY42" fmla="*/ 51605 h 216451"/>
                <a:gd name="connsiteX43" fmla="*/ 133157 w 182507"/>
                <a:gd name="connsiteY43" fmla="*/ 54827 h 216451"/>
                <a:gd name="connsiteX44" fmla="*/ 132699 w 182507"/>
                <a:gd name="connsiteY44" fmla="*/ 59436 h 216451"/>
                <a:gd name="connsiteX45" fmla="*/ 132581 w 182507"/>
                <a:gd name="connsiteY45" fmla="*/ 60818 h 216451"/>
                <a:gd name="connsiteX46" fmla="*/ 84235 w 182507"/>
                <a:gd name="connsiteY46" fmla="*/ 122824 h 216451"/>
                <a:gd name="connsiteX47" fmla="*/ 35881 w 182507"/>
                <a:gd name="connsiteY47" fmla="*/ 60818 h 216451"/>
                <a:gd name="connsiteX48" fmla="*/ 35764 w 182507"/>
                <a:gd name="connsiteY48" fmla="*/ 59436 h 216451"/>
                <a:gd name="connsiteX49" fmla="*/ 35317 w 182507"/>
                <a:gd name="connsiteY49" fmla="*/ 54827 h 216451"/>
                <a:gd name="connsiteX50" fmla="*/ 35219 w 182507"/>
                <a:gd name="connsiteY50" fmla="*/ 51605 h 216451"/>
                <a:gd name="connsiteX51" fmla="*/ 35776 w 182507"/>
                <a:gd name="connsiteY51" fmla="*/ 43774 h 216451"/>
                <a:gd name="connsiteX52" fmla="*/ 84240 w 182507"/>
                <a:gd name="connsiteY52" fmla="*/ 0 h 21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2507" h="216451">
                  <a:moveTo>
                    <a:pt x="44833" y="116110"/>
                  </a:moveTo>
                  <a:cubicBezTo>
                    <a:pt x="44840" y="116209"/>
                    <a:pt x="44864" y="116302"/>
                    <a:pt x="44864" y="116388"/>
                  </a:cubicBezTo>
                  <a:cubicBezTo>
                    <a:pt x="44883" y="116661"/>
                    <a:pt x="44926" y="116921"/>
                    <a:pt x="44958" y="117194"/>
                  </a:cubicBezTo>
                  <a:cubicBezTo>
                    <a:pt x="45131" y="118711"/>
                    <a:pt x="45583" y="120186"/>
                    <a:pt x="46295" y="121604"/>
                  </a:cubicBezTo>
                  <a:cubicBezTo>
                    <a:pt x="51060" y="133604"/>
                    <a:pt x="66479" y="156347"/>
                    <a:pt x="75561" y="169251"/>
                  </a:cubicBezTo>
                  <a:lnTo>
                    <a:pt x="77432" y="142432"/>
                  </a:lnTo>
                  <a:cubicBezTo>
                    <a:pt x="74780" y="141076"/>
                    <a:pt x="72501" y="138820"/>
                    <a:pt x="71039" y="136212"/>
                  </a:cubicBezTo>
                  <a:cubicBezTo>
                    <a:pt x="69992" y="134329"/>
                    <a:pt x="69348" y="132279"/>
                    <a:pt x="69348" y="130191"/>
                  </a:cubicBezTo>
                  <a:cubicBezTo>
                    <a:pt x="69348" y="130191"/>
                    <a:pt x="76125" y="133189"/>
                    <a:pt x="83039" y="133189"/>
                  </a:cubicBezTo>
                  <a:cubicBezTo>
                    <a:pt x="83435" y="133189"/>
                    <a:pt x="83832" y="133177"/>
                    <a:pt x="84222" y="133159"/>
                  </a:cubicBezTo>
                  <a:cubicBezTo>
                    <a:pt x="84612" y="133177"/>
                    <a:pt x="85009" y="133189"/>
                    <a:pt x="85399" y="133189"/>
                  </a:cubicBezTo>
                  <a:cubicBezTo>
                    <a:pt x="92313" y="133189"/>
                    <a:pt x="99090" y="130191"/>
                    <a:pt x="99090" y="130191"/>
                  </a:cubicBezTo>
                  <a:cubicBezTo>
                    <a:pt x="99090" y="132279"/>
                    <a:pt x="98452" y="134329"/>
                    <a:pt x="97399" y="136212"/>
                  </a:cubicBezTo>
                  <a:cubicBezTo>
                    <a:pt x="95937" y="138820"/>
                    <a:pt x="93657" y="141076"/>
                    <a:pt x="91005" y="142432"/>
                  </a:cubicBezTo>
                  <a:lnTo>
                    <a:pt x="92877" y="169251"/>
                  </a:lnTo>
                  <a:cubicBezTo>
                    <a:pt x="101965" y="156347"/>
                    <a:pt x="117384" y="133611"/>
                    <a:pt x="122155" y="121604"/>
                  </a:cubicBezTo>
                  <a:cubicBezTo>
                    <a:pt x="122854" y="120186"/>
                    <a:pt x="123313" y="118711"/>
                    <a:pt x="123480" y="117194"/>
                  </a:cubicBezTo>
                  <a:cubicBezTo>
                    <a:pt x="123511" y="116921"/>
                    <a:pt x="123561" y="116661"/>
                    <a:pt x="123573" y="116388"/>
                  </a:cubicBezTo>
                  <a:cubicBezTo>
                    <a:pt x="123579" y="116302"/>
                    <a:pt x="123604" y="116209"/>
                    <a:pt x="123604" y="116110"/>
                  </a:cubicBezTo>
                  <a:cubicBezTo>
                    <a:pt x="124521" y="116196"/>
                    <a:pt x="125426" y="116302"/>
                    <a:pt x="126330" y="116426"/>
                  </a:cubicBezTo>
                  <a:cubicBezTo>
                    <a:pt x="126441" y="116444"/>
                    <a:pt x="126559" y="116451"/>
                    <a:pt x="126670" y="116469"/>
                  </a:cubicBezTo>
                  <a:cubicBezTo>
                    <a:pt x="158222" y="120861"/>
                    <a:pt x="182507" y="147946"/>
                    <a:pt x="182507" y="180705"/>
                  </a:cubicBezTo>
                  <a:cubicBezTo>
                    <a:pt x="182507" y="216538"/>
                    <a:pt x="153458" y="216457"/>
                    <a:pt x="117619" y="216451"/>
                  </a:cubicBezTo>
                  <a:lnTo>
                    <a:pt x="84216" y="216451"/>
                  </a:lnTo>
                  <a:lnTo>
                    <a:pt x="50805" y="216451"/>
                  </a:lnTo>
                  <a:cubicBezTo>
                    <a:pt x="44852" y="216451"/>
                    <a:pt x="39097" y="216445"/>
                    <a:pt x="33614" y="216290"/>
                  </a:cubicBezTo>
                  <a:cubicBezTo>
                    <a:pt x="33756" y="214394"/>
                    <a:pt x="33856" y="212455"/>
                    <a:pt x="33856" y="210380"/>
                  </a:cubicBezTo>
                  <a:cubicBezTo>
                    <a:pt x="33856" y="182929"/>
                    <a:pt x="21014" y="157233"/>
                    <a:pt x="0" y="140468"/>
                  </a:cubicBezTo>
                  <a:cubicBezTo>
                    <a:pt x="10116" y="127719"/>
                    <a:pt x="24873" y="118823"/>
                    <a:pt x="41773" y="116469"/>
                  </a:cubicBezTo>
                  <a:cubicBezTo>
                    <a:pt x="41884" y="116451"/>
                    <a:pt x="41996" y="116444"/>
                    <a:pt x="42114" y="116426"/>
                  </a:cubicBezTo>
                  <a:cubicBezTo>
                    <a:pt x="43006" y="116302"/>
                    <a:pt x="43916" y="116196"/>
                    <a:pt x="44833" y="116110"/>
                  </a:cubicBezTo>
                  <a:close/>
                  <a:moveTo>
                    <a:pt x="53989" y="31614"/>
                  </a:moveTo>
                  <a:cubicBezTo>
                    <a:pt x="43762" y="35647"/>
                    <a:pt x="48612" y="64405"/>
                    <a:pt x="48612" y="64398"/>
                  </a:cubicBezTo>
                  <a:cubicBezTo>
                    <a:pt x="46060" y="62620"/>
                    <a:pt x="43718" y="61691"/>
                    <a:pt x="41810" y="61214"/>
                  </a:cubicBezTo>
                  <a:cubicBezTo>
                    <a:pt x="44623" y="91774"/>
                    <a:pt x="62539" y="115328"/>
                    <a:pt x="84235" y="115328"/>
                  </a:cubicBezTo>
                  <a:cubicBezTo>
                    <a:pt x="105924" y="115328"/>
                    <a:pt x="123846" y="91774"/>
                    <a:pt x="126659" y="61214"/>
                  </a:cubicBezTo>
                  <a:cubicBezTo>
                    <a:pt x="124750" y="61691"/>
                    <a:pt x="122409" y="62620"/>
                    <a:pt x="119850" y="64398"/>
                  </a:cubicBezTo>
                  <a:cubicBezTo>
                    <a:pt x="119850" y="64398"/>
                    <a:pt x="124701" y="35647"/>
                    <a:pt x="114479" y="31614"/>
                  </a:cubicBezTo>
                  <a:cubicBezTo>
                    <a:pt x="114479" y="31614"/>
                    <a:pt x="100367" y="38466"/>
                    <a:pt x="84235" y="38905"/>
                  </a:cubicBezTo>
                  <a:cubicBezTo>
                    <a:pt x="68096" y="38466"/>
                    <a:pt x="53989" y="31614"/>
                    <a:pt x="53989" y="31614"/>
                  </a:cubicBezTo>
                  <a:close/>
                  <a:moveTo>
                    <a:pt x="84240" y="0"/>
                  </a:moveTo>
                  <a:cubicBezTo>
                    <a:pt x="108785" y="0"/>
                    <a:pt x="129124" y="18988"/>
                    <a:pt x="132699" y="43774"/>
                  </a:cubicBezTo>
                  <a:cubicBezTo>
                    <a:pt x="133070" y="46333"/>
                    <a:pt x="133262" y="48948"/>
                    <a:pt x="133262" y="51605"/>
                  </a:cubicBezTo>
                  <a:cubicBezTo>
                    <a:pt x="133262" y="52689"/>
                    <a:pt x="133219" y="53761"/>
                    <a:pt x="133157" y="54827"/>
                  </a:cubicBezTo>
                  <a:cubicBezTo>
                    <a:pt x="133070" y="56382"/>
                    <a:pt x="132922" y="57918"/>
                    <a:pt x="132699" y="59436"/>
                  </a:cubicBezTo>
                  <a:cubicBezTo>
                    <a:pt x="132662" y="59900"/>
                    <a:pt x="132624" y="60359"/>
                    <a:pt x="132581" y="60818"/>
                  </a:cubicBezTo>
                  <a:cubicBezTo>
                    <a:pt x="129490" y="95801"/>
                    <a:pt x="109021" y="122824"/>
                    <a:pt x="84235" y="122824"/>
                  </a:cubicBezTo>
                  <a:cubicBezTo>
                    <a:pt x="59448" y="122824"/>
                    <a:pt x="38973" y="95801"/>
                    <a:pt x="35881" y="60818"/>
                  </a:cubicBezTo>
                  <a:cubicBezTo>
                    <a:pt x="35844" y="60359"/>
                    <a:pt x="35801" y="59900"/>
                    <a:pt x="35764" y="59436"/>
                  </a:cubicBezTo>
                  <a:cubicBezTo>
                    <a:pt x="35547" y="57918"/>
                    <a:pt x="35404" y="56388"/>
                    <a:pt x="35317" y="54827"/>
                  </a:cubicBezTo>
                  <a:cubicBezTo>
                    <a:pt x="35262" y="53761"/>
                    <a:pt x="35219" y="52689"/>
                    <a:pt x="35219" y="51605"/>
                  </a:cubicBezTo>
                  <a:cubicBezTo>
                    <a:pt x="35219" y="48941"/>
                    <a:pt x="35404" y="46333"/>
                    <a:pt x="35776" y="43774"/>
                  </a:cubicBezTo>
                  <a:cubicBezTo>
                    <a:pt x="39363" y="18982"/>
                    <a:pt x="59695" y="0"/>
                    <a:pt x="84240" y="0"/>
                  </a:cubicBez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36FBD62-DF43-4C44-9F8D-D94A9297E5DF}"/>
                </a:ext>
              </a:extLst>
            </p:cNvPr>
            <p:cNvSpPr/>
            <p:nvPr/>
          </p:nvSpPr>
          <p:spPr>
            <a:xfrm>
              <a:off x="2755816" y="4613221"/>
              <a:ext cx="247804" cy="284974"/>
            </a:xfrm>
            <a:custGeom>
              <a:avLst/>
              <a:gdLst>
                <a:gd name="connsiteX0" fmla="*/ 379895 w 381000"/>
                <a:gd name="connsiteY0" fmla="*/ 365121 h 438150"/>
                <a:gd name="connsiteX1" fmla="*/ 379124 w 381000"/>
                <a:gd name="connsiteY1" fmla="*/ 358911 h 438150"/>
                <a:gd name="connsiteX2" fmla="*/ 378400 w 381000"/>
                <a:gd name="connsiteY2" fmla="*/ 355015 h 438150"/>
                <a:gd name="connsiteX3" fmla="*/ 377295 w 381000"/>
                <a:gd name="connsiteY3" fmla="*/ 349672 h 438150"/>
                <a:gd name="connsiteX4" fmla="*/ 376218 w 381000"/>
                <a:gd name="connsiteY4" fmla="*/ 345509 h 438150"/>
                <a:gd name="connsiteX5" fmla="*/ 374818 w 381000"/>
                <a:gd name="connsiteY5" fmla="*/ 340737 h 438150"/>
                <a:gd name="connsiteX6" fmla="*/ 373351 w 381000"/>
                <a:gd name="connsiteY6" fmla="*/ 336413 h 438150"/>
                <a:gd name="connsiteX7" fmla="*/ 371723 w 381000"/>
                <a:gd name="connsiteY7" fmla="*/ 332155 h 438150"/>
                <a:gd name="connsiteX8" fmla="*/ 369837 w 381000"/>
                <a:gd name="connsiteY8" fmla="*/ 327707 h 438150"/>
                <a:gd name="connsiteX9" fmla="*/ 368075 w 381000"/>
                <a:gd name="connsiteY9" fmla="*/ 324011 h 438150"/>
                <a:gd name="connsiteX10" fmla="*/ 365703 w 381000"/>
                <a:gd name="connsiteY10" fmla="*/ 319354 h 438150"/>
                <a:gd name="connsiteX11" fmla="*/ 364036 w 381000"/>
                <a:gd name="connsiteY11" fmla="*/ 316458 h 438150"/>
                <a:gd name="connsiteX12" fmla="*/ 360988 w 381000"/>
                <a:gd name="connsiteY12" fmla="*/ 311391 h 438150"/>
                <a:gd name="connsiteX13" fmla="*/ 360140 w 381000"/>
                <a:gd name="connsiteY13" fmla="*/ 310143 h 438150"/>
                <a:gd name="connsiteX14" fmla="*/ 338461 w 381000"/>
                <a:gd name="connsiteY14" fmla="*/ 285378 h 438150"/>
                <a:gd name="connsiteX15" fmla="*/ 338433 w 381000"/>
                <a:gd name="connsiteY15" fmla="*/ 285359 h 438150"/>
                <a:gd name="connsiteX16" fmla="*/ 332070 w 381000"/>
                <a:gd name="connsiteY16" fmla="*/ 280187 h 438150"/>
                <a:gd name="connsiteX17" fmla="*/ 331622 w 381000"/>
                <a:gd name="connsiteY17" fmla="*/ 279834 h 438150"/>
                <a:gd name="connsiteX18" fmla="*/ 325031 w 381000"/>
                <a:gd name="connsiteY18" fmla="*/ 275196 h 438150"/>
                <a:gd name="connsiteX19" fmla="*/ 324498 w 381000"/>
                <a:gd name="connsiteY19" fmla="*/ 274843 h 438150"/>
                <a:gd name="connsiteX20" fmla="*/ 317525 w 381000"/>
                <a:gd name="connsiteY20" fmla="*/ 270633 h 438150"/>
                <a:gd name="connsiteX21" fmla="*/ 317154 w 381000"/>
                <a:gd name="connsiteY21" fmla="*/ 270433 h 438150"/>
                <a:gd name="connsiteX22" fmla="*/ 294465 w 381000"/>
                <a:gd name="connsiteY22" fmla="*/ 260575 h 438150"/>
                <a:gd name="connsiteX23" fmla="*/ 334185 w 381000"/>
                <a:gd name="connsiteY23" fmla="*/ 266595 h 438150"/>
                <a:gd name="connsiteX24" fmla="*/ 321602 w 381000"/>
                <a:gd name="connsiteY24" fmla="*/ 256708 h 438150"/>
                <a:gd name="connsiteX25" fmla="*/ 293065 w 381000"/>
                <a:gd name="connsiteY25" fmla="*/ 160096 h 438150"/>
                <a:gd name="connsiteX26" fmla="*/ 193986 w 381000"/>
                <a:gd name="connsiteY26" fmla="*/ 7219 h 438150"/>
                <a:gd name="connsiteX27" fmla="*/ 193910 w 381000"/>
                <a:gd name="connsiteY27" fmla="*/ 7467 h 438150"/>
                <a:gd name="connsiteX28" fmla="*/ 193834 w 381000"/>
                <a:gd name="connsiteY28" fmla="*/ 7219 h 438150"/>
                <a:gd name="connsiteX29" fmla="*/ 94755 w 381000"/>
                <a:gd name="connsiteY29" fmla="*/ 160096 h 438150"/>
                <a:gd name="connsiteX30" fmla="*/ 66323 w 381000"/>
                <a:gd name="connsiteY30" fmla="*/ 256593 h 438150"/>
                <a:gd name="connsiteX31" fmla="*/ 53635 w 381000"/>
                <a:gd name="connsiteY31" fmla="*/ 266595 h 438150"/>
                <a:gd name="connsiteX32" fmla="*/ 80191 w 381000"/>
                <a:gd name="connsiteY32" fmla="*/ 265537 h 438150"/>
                <a:gd name="connsiteX33" fmla="*/ 37214 w 381000"/>
                <a:gd name="connsiteY33" fmla="*/ 297522 h 438150"/>
                <a:gd name="connsiteX34" fmla="*/ 37147 w 381000"/>
                <a:gd name="connsiteY34" fmla="*/ 297608 h 438150"/>
                <a:gd name="connsiteX35" fmla="*/ 31852 w 381000"/>
                <a:gd name="connsiteY35" fmla="*/ 304161 h 438150"/>
                <a:gd name="connsiteX36" fmla="*/ 31585 w 381000"/>
                <a:gd name="connsiteY36" fmla="*/ 304542 h 438150"/>
                <a:gd name="connsiteX37" fmla="*/ 26956 w 381000"/>
                <a:gd name="connsiteY37" fmla="*/ 311153 h 438150"/>
                <a:gd name="connsiteX38" fmla="*/ 26460 w 381000"/>
                <a:gd name="connsiteY38" fmla="*/ 311981 h 438150"/>
                <a:gd name="connsiteX39" fmla="*/ 22536 w 381000"/>
                <a:gd name="connsiteY39" fmla="*/ 318516 h 438150"/>
                <a:gd name="connsiteX40" fmla="*/ 21841 w 381000"/>
                <a:gd name="connsiteY40" fmla="*/ 319859 h 438150"/>
                <a:gd name="connsiteX41" fmla="*/ 18621 w 381000"/>
                <a:gd name="connsiteY41" fmla="*/ 326202 h 438150"/>
                <a:gd name="connsiteX42" fmla="*/ 17783 w 381000"/>
                <a:gd name="connsiteY42" fmla="*/ 328145 h 438150"/>
                <a:gd name="connsiteX43" fmla="*/ 15230 w 381000"/>
                <a:gd name="connsiteY43" fmla="*/ 334203 h 438150"/>
                <a:gd name="connsiteX44" fmla="*/ 14316 w 381000"/>
                <a:gd name="connsiteY44" fmla="*/ 336823 h 438150"/>
                <a:gd name="connsiteX45" fmla="*/ 12392 w 381000"/>
                <a:gd name="connsiteY45" fmla="*/ 342490 h 438150"/>
                <a:gd name="connsiteX46" fmla="*/ 11497 w 381000"/>
                <a:gd name="connsiteY46" fmla="*/ 345862 h 438150"/>
                <a:gd name="connsiteX47" fmla="*/ 10135 w 381000"/>
                <a:gd name="connsiteY47" fmla="*/ 351053 h 438150"/>
                <a:gd name="connsiteX48" fmla="*/ 9344 w 381000"/>
                <a:gd name="connsiteY48" fmla="*/ 355292 h 438150"/>
                <a:gd name="connsiteX49" fmla="*/ 8496 w 381000"/>
                <a:gd name="connsiteY49" fmla="*/ 359864 h 438150"/>
                <a:gd name="connsiteX50" fmla="*/ 7887 w 381000"/>
                <a:gd name="connsiteY50" fmla="*/ 365312 h 438150"/>
                <a:gd name="connsiteX51" fmla="*/ 7487 w 381000"/>
                <a:gd name="connsiteY51" fmla="*/ 368893 h 438150"/>
                <a:gd name="connsiteX52" fmla="*/ 7144 w 381000"/>
                <a:gd name="connsiteY52" fmla="*/ 378142 h 438150"/>
                <a:gd name="connsiteX53" fmla="*/ 7458 w 381000"/>
                <a:gd name="connsiteY53" fmla="*/ 386095 h 438150"/>
                <a:gd name="connsiteX54" fmla="*/ 7620 w 381000"/>
                <a:gd name="connsiteY54" fmla="*/ 388019 h 438150"/>
                <a:gd name="connsiteX55" fmla="*/ 8477 w 381000"/>
                <a:gd name="connsiteY55" fmla="*/ 394639 h 438150"/>
                <a:gd name="connsiteX56" fmla="*/ 8544 w 381000"/>
                <a:gd name="connsiteY56" fmla="*/ 395106 h 438150"/>
                <a:gd name="connsiteX57" fmla="*/ 10039 w 381000"/>
                <a:gd name="connsiteY57" fmla="*/ 401354 h 438150"/>
                <a:gd name="connsiteX58" fmla="*/ 10497 w 381000"/>
                <a:gd name="connsiteY58" fmla="*/ 402831 h 438150"/>
                <a:gd name="connsiteX59" fmla="*/ 12344 w 381000"/>
                <a:gd name="connsiteY59" fmla="*/ 407755 h 438150"/>
                <a:gd name="connsiteX60" fmla="*/ 12592 w 381000"/>
                <a:gd name="connsiteY60" fmla="*/ 408374 h 438150"/>
                <a:gd name="connsiteX61" fmla="*/ 15173 w 381000"/>
                <a:gd name="connsiteY61" fmla="*/ 413118 h 438150"/>
                <a:gd name="connsiteX62" fmla="*/ 15897 w 381000"/>
                <a:gd name="connsiteY62" fmla="*/ 414213 h 438150"/>
                <a:gd name="connsiteX63" fmla="*/ 18593 w 381000"/>
                <a:gd name="connsiteY63" fmla="*/ 417757 h 438150"/>
                <a:gd name="connsiteX64" fmla="*/ 19098 w 381000"/>
                <a:gd name="connsiteY64" fmla="*/ 418366 h 438150"/>
                <a:gd name="connsiteX65" fmla="*/ 22669 w 381000"/>
                <a:gd name="connsiteY65" fmla="*/ 421814 h 438150"/>
                <a:gd name="connsiteX66" fmla="*/ 23641 w 381000"/>
                <a:gd name="connsiteY66" fmla="*/ 422586 h 438150"/>
                <a:gd name="connsiteX67" fmla="*/ 27061 w 381000"/>
                <a:gd name="connsiteY67" fmla="*/ 425034 h 438150"/>
                <a:gd name="connsiteX68" fmla="*/ 27861 w 381000"/>
                <a:gd name="connsiteY68" fmla="*/ 425567 h 438150"/>
                <a:gd name="connsiteX69" fmla="*/ 32318 w 381000"/>
                <a:gd name="connsiteY69" fmla="*/ 427910 h 438150"/>
                <a:gd name="connsiteX70" fmla="*/ 33509 w 381000"/>
                <a:gd name="connsiteY70" fmla="*/ 428424 h 438150"/>
                <a:gd name="connsiteX71" fmla="*/ 37538 w 381000"/>
                <a:gd name="connsiteY71" fmla="*/ 429987 h 438150"/>
                <a:gd name="connsiteX72" fmla="*/ 38691 w 381000"/>
                <a:gd name="connsiteY72" fmla="*/ 430387 h 438150"/>
                <a:gd name="connsiteX73" fmla="*/ 43891 w 381000"/>
                <a:gd name="connsiteY73" fmla="*/ 431815 h 438150"/>
                <a:gd name="connsiteX74" fmla="*/ 45339 w 381000"/>
                <a:gd name="connsiteY74" fmla="*/ 432130 h 438150"/>
                <a:gd name="connsiteX75" fmla="*/ 49825 w 381000"/>
                <a:gd name="connsiteY75" fmla="*/ 432997 h 438150"/>
                <a:gd name="connsiteX76" fmla="*/ 51387 w 381000"/>
                <a:gd name="connsiteY76" fmla="*/ 433254 h 438150"/>
                <a:gd name="connsiteX77" fmla="*/ 57188 w 381000"/>
                <a:gd name="connsiteY77" fmla="*/ 433997 h 438150"/>
                <a:gd name="connsiteX78" fmla="*/ 58988 w 381000"/>
                <a:gd name="connsiteY78" fmla="*/ 434168 h 438150"/>
                <a:gd name="connsiteX79" fmla="*/ 63694 w 381000"/>
                <a:gd name="connsiteY79" fmla="*/ 434530 h 438150"/>
                <a:gd name="connsiteX80" fmla="*/ 65789 w 381000"/>
                <a:gd name="connsiteY80" fmla="*/ 434654 h 438150"/>
                <a:gd name="connsiteX81" fmla="*/ 71990 w 381000"/>
                <a:gd name="connsiteY81" fmla="*/ 434892 h 438150"/>
                <a:gd name="connsiteX82" fmla="*/ 74352 w 381000"/>
                <a:gd name="connsiteY82" fmla="*/ 434940 h 438150"/>
                <a:gd name="connsiteX83" fmla="*/ 78915 w 381000"/>
                <a:gd name="connsiteY83" fmla="*/ 434987 h 438150"/>
                <a:gd name="connsiteX84" fmla="*/ 81553 w 381000"/>
                <a:gd name="connsiteY84" fmla="*/ 434987 h 438150"/>
                <a:gd name="connsiteX85" fmla="*/ 90935 w 381000"/>
                <a:gd name="connsiteY85" fmla="*/ 434882 h 438150"/>
                <a:gd name="connsiteX86" fmla="*/ 94802 w 381000"/>
                <a:gd name="connsiteY86" fmla="*/ 434816 h 438150"/>
                <a:gd name="connsiteX87" fmla="*/ 100994 w 381000"/>
                <a:gd name="connsiteY87" fmla="*/ 434663 h 438150"/>
                <a:gd name="connsiteX88" fmla="*/ 130445 w 381000"/>
                <a:gd name="connsiteY88" fmla="*/ 434168 h 438150"/>
                <a:gd name="connsiteX89" fmla="*/ 257413 w 381000"/>
                <a:gd name="connsiteY89" fmla="*/ 434168 h 438150"/>
                <a:gd name="connsiteX90" fmla="*/ 286845 w 381000"/>
                <a:gd name="connsiteY90" fmla="*/ 434663 h 438150"/>
                <a:gd name="connsiteX91" fmla="*/ 293132 w 381000"/>
                <a:gd name="connsiteY91" fmla="*/ 434816 h 438150"/>
                <a:gd name="connsiteX92" fmla="*/ 296923 w 381000"/>
                <a:gd name="connsiteY92" fmla="*/ 434882 h 438150"/>
                <a:gd name="connsiteX93" fmla="*/ 306295 w 381000"/>
                <a:gd name="connsiteY93" fmla="*/ 434987 h 438150"/>
                <a:gd name="connsiteX94" fmla="*/ 308924 w 381000"/>
                <a:gd name="connsiteY94" fmla="*/ 434987 h 438150"/>
                <a:gd name="connsiteX95" fmla="*/ 313487 w 381000"/>
                <a:gd name="connsiteY95" fmla="*/ 434940 h 438150"/>
                <a:gd name="connsiteX96" fmla="*/ 315859 w 381000"/>
                <a:gd name="connsiteY96" fmla="*/ 434892 h 438150"/>
                <a:gd name="connsiteX97" fmla="*/ 322031 w 381000"/>
                <a:gd name="connsiteY97" fmla="*/ 434654 h 438150"/>
                <a:gd name="connsiteX98" fmla="*/ 324183 w 381000"/>
                <a:gd name="connsiteY98" fmla="*/ 434521 h 438150"/>
                <a:gd name="connsiteX99" fmla="*/ 328822 w 381000"/>
                <a:gd name="connsiteY99" fmla="*/ 434168 h 438150"/>
                <a:gd name="connsiteX100" fmla="*/ 330670 w 381000"/>
                <a:gd name="connsiteY100" fmla="*/ 433997 h 438150"/>
                <a:gd name="connsiteX101" fmla="*/ 336423 w 381000"/>
                <a:gd name="connsiteY101" fmla="*/ 433263 h 438150"/>
                <a:gd name="connsiteX102" fmla="*/ 338071 w 381000"/>
                <a:gd name="connsiteY102" fmla="*/ 432987 h 438150"/>
                <a:gd name="connsiteX103" fmla="*/ 342452 w 381000"/>
                <a:gd name="connsiteY103" fmla="*/ 432139 h 438150"/>
                <a:gd name="connsiteX104" fmla="*/ 343976 w 381000"/>
                <a:gd name="connsiteY104" fmla="*/ 431806 h 438150"/>
                <a:gd name="connsiteX105" fmla="*/ 349120 w 381000"/>
                <a:gd name="connsiteY105" fmla="*/ 430396 h 438150"/>
                <a:gd name="connsiteX106" fmla="*/ 350377 w 381000"/>
                <a:gd name="connsiteY106" fmla="*/ 429958 h 438150"/>
                <a:gd name="connsiteX107" fmla="*/ 354273 w 381000"/>
                <a:gd name="connsiteY107" fmla="*/ 428453 h 438150"/>
                <a:gd name="connsiteX108" fmla="*/ 355559 w 381000"/>
                <a:gd name="connsiteY108" fmla="*/ 427891 h 438150"/>
                <a:gd name="connsiteX109" fmla="*/ 359950 w 381000"/>
                <a:gd name="connsiteY109" fmla="*/ 425586 h 438150"/>
                <a:gd name="connsiteX110" fmla="*/ 360845 w 381000"/>
                <a:gd name="connsiteY110" fmla="*/ 424996 h 438150"/>
                <a:gd name="connsiteX111" fmla="*/ 364169 w 381000"/>
                <a:gd name="connsiteY111" fmla="*/ 422624 h 438150"/>
                <a:gd name="connsiteX112" fmla="*/ 365189 w 381000"/>
                <a:gd name="connsiteY112" fmla="*/ 421795 h 438150"/>
                <a:gd name="connsiteX113" fmla="*/ 368722 w 381000"/>
                <a:gd name="connsiteY113" fmla="*/ 418385 h 438150"/>
                <a:gd name="connsiteX114" fmla="*/ 369284 w 381000"/>
                <a:gd name="connsiteY114" fmla="*/ 417709 h 438150"/>
                <a:gd name="connsiteX115" fmla="*/ 371913 w 381000"/>
                <a:gd name="connsiteY115" fmla="*/ 414242 h 438150"/>
                <a:gd name="connsiteX116" fmla="*/ 372666 w 381000"/>
                <a:gd name="connsiteY116" fmla="*/ 413099 h 438150"/>
                <a:gd name="connsiteX117" fmla="*/ 375237 w 381000"/>
                <a:gd name="connsiteY117" fmla="*/ 408384 h 438150"/>
                <a:gd name="connsiteX118" fmla="*/ 375514 w 381000"/>
                <a:gd name="connsiteY118" fmla="*/ 407708 h 438150"/>
                <a:gd name="connsiteX119" fmla="*/ 377323 w 381000"/>
                <a:gd name="connsiteY119" fmla="*/ 402850 h 438150"/>
                <a:gd name="connsiteX120" fmla="*/ 377800 w 381000"/>
                <a:gd name="connsiteY120" fmla="*/ 401345 h 438150"/>
                <a:gd name="connsiteX121" fmla="*/ 379285 w 381000"/>
                <a:gd name="connsiteY121" fmla="*/ 395116 h 438150"/>
                <a:gd name="connsiteX122" fmla="*/ 379362 w 381000"/>
                <a:gd name="connsiteY122" fmla="*/ 394611 h 438150"/>
                <a:gd name="connsiteX123" fmla="*/ 380219 w 381000"/>
                <a:gd name="connsiteY123" fmla="*/ 388029 h 438150"/>
                <a:gd name="connsiteX124" fmla="*/ 380390 w 381000"/>
                <a:gd name="connsiteY124" fmla="*/ 386086 h 438150"/>
                <a:gd name="connsiteX125" fmla="*/ 380695 w 381000"/>
                <a:gd name="connsiteY125" fmla="*/ 378142 h 438150"/>
                <a:gd name="connsiteX126" fmla="*/ 380295 w 381000"/>
                <a:gd name="connsiteY126" fmla="*/ 368417 h 438150"/>
                <a:gd name="connsiteX127" fmla="*/ 379895 w 381000"/>
                <a:gd name="connsiteY127" fmla="*/ 365121 h 438150"/>
                <a:gd name="connsiteX128" fmla="*/ 265614 w 381000"/>
                <a:gd name="connsiteY128" fmla="*/ 266595 h 438150"/>
                <a:gd name="connsiteX129" fmla="*/ 262861 w 381000"/>
                <a:gd name="connsiteY129" fmla="*/ 270786 h 438150"/>
                <a:gd name="connsiteX130" fmla="*/ 262604 w 381000"/>
                <a:gd name="connsiteY130" fmla="*/ 271119 h 438150"/>
                <a:gd name="connsiteX131" fmla="*/ 254775 w 381000"/>
                <a:gd name="connsiteY131" fmla="*/ 278739 h 438150"/>
                <a:gd name="connsiteX132" fmla="*/ 254470 w 381000"/>
                <a:gd name="connsiteY132" fmla="*/ 278987 h 438150"/>
                <a:gd name="connsiteX133" fmla="*/ 249669 w 381000"/>
                <a:gd name="connsiteY133" fmla="*/ 282244 h 438150"/>
                <a:gd name="connsiteX134" fmla="*/ 248955 w 381000"/>
                <a:gd name="connsiteY134" fmla="*/ 282682 h 438150"/>
                <a:gd name="connsiteX135" fmla="*/ 243526 w 381000"/>
                <a:gd name="connsiteY135" fmla="*/ 285635 h 438150"/>
                <a:gd name="connsiteX136" fmla="*/ 243402 w 381000"/>
                <a:gd name="connsiteY136" fmla="*/ 285692 h 438150"/>
                <a:gd name="connsiteX137" fmla="*/ 237649 w 381000"/>
                <a:gd name="connsiteY137" fmla="*/ 288197 h 438150"/>
                <a:gd name="connsiteX138" fmla="*/ 236591 w 381000"/>
                <a:gd name="connsiteY138" fmla="*/ 288617 h 438150"/>
                <a:gd name="connsiteX139" fmla="*/ 230505 w 381000"/>
                <a:gd name="connsiteY139" fmla="*/ 290712 h 438150"/>
                <a:gd name="connsiteX140" fmla="*/ 229124 w 381000"/>
                <a:gd name="connsiteY140" fmla="*/ 291131 h 438150"/>
                <a:gd name="connsiteX141" fmla="*/ 222723 w 381000"/>
                <a:gd name="connsiteY141" fmla="*/ 292817 h 438150"/>
                <a:gd name="connsiteX142" fmla="*/ 222418 w 381000"/>
                <a:gd name="connsiteY142" fmla="*/ 292893 h 438150"/>
                <a:gd name="connsiteX143" fmla="*/ 193900 w 381000"/>
                <a:gd name="connsiteY143" fmla="*/ 339242 h 438150"/>
                <a:gd name="connsiteX144" fmla="*/ 165373 w 381000"/>
                <a:gd name="connsiteY144" fmla="*/ 292893 h 438150"/>
                <a:gd name="connsiteX145" fmla="*/ 128740 w 381000"/>
                <a:gd name="connsiteY145" fmla="*/ 275082 h 438150"/>
                <a:gd name="connsiteX146" fmla="*/ 122187 w 381000"/>
                <a:gd name="connsiteY146" fmla="*/ 266604 h 438150"/>
                <a:gd name="connsiteX147" fmla="*/ 147399 w 381000"/>
                <a:gd name="connsiteY147" fmla="*/ 271148 h 438150"/>
                <a:gd name="connsiteX148" fmla="*/ 153857 w 381000"/>
                <a:gd name="connsiteY148" fmla="*/ 274310 h 438150"/>
                <a:gd name="connsiteX149" fmla="*/ 156743 w 381000"/>
                <a:gd name="connsiteY149" fmla="*/ 277129 h 438150"/>
                <a:gd name="connsiteX150" fmla="*/ 155858 w 381000"/>
                <a:gd name="connsiteY150" fmla="*/ 275158 h 438150"/>
                <a:gd name="connsiteX151" fmla="*/ 141037 w 381000"/>
                <a:gd name="connsiteY151" fmla="*/ 242096 h 438150"/>
                <a:gd name="connsiteX152" fmla="*/ 193891 w 381000"/>
                <a:gd name="connsiteY152" fmla="*/ 265938 h 438150"/>
                <a:gd name="connsiteX153" fmla="*/ 245707 w 381000"/>
                <a:gd name="connsiteY153" fmla="*/ 243125 h 438150"/>
                <a:gd name="connsiteX154" fmla="*/ 234753 w 381000"/>
                <a:gd name="connsiteY154" fmla="*/ 265938 h 438150"/>
                <a:gd name="connsiteX155" fmla="*/ 253498 w 381000"/>
                <a:gd name="connsiteY155" fmla="*/ 259041 h 438150"/>
                <a:gd name="connsiteX156" fmla="*/ 268415 w 381000"/>
                <a:gd name="connsiteY156" fmla="*/ 258660 h 438150"/>
                <a:gd name="connsiteX157" fmla="*/ 265614 w 381000"/>
                <a:gd name="connsiteY157" fmla="*/ 266595 h 438150"/>
                <a:gd name="connsiteX158" fmla="*/ 275758 w 381000"/>
                <a:gd name="connsiteY158" fmla="*/ 144437 h 438150"/>
                <a:gd name="connsiteX159" fmla="*/ 260480 w 381000"/>
                <a:gd name="connsiteY159" fmla="*/ 201958 h 438150"/>
                <a:gd name="connsiteX160" fmla="*/ 193872 w 381000"/>
                <a:gd name="connsiteY160" fmla="*/ 251488 h 438150"/>
                <a:gd name="connsiteX161" fmla="*/ 112243 w 381000"/>
                <a:gd name="connsiteY161" fmla="*/ 147351 h 438150"/>
                <a:gd name="connsiteX162" fmla="*/ 164868 w 381000"/>
                <a:gd name="connsiteY162" fmla="*/ 134131 h 438150"/>
                <a:gd name="connsiteX163" fmla="*/ 244069 w 381000"/>
                <a:gd name="connsiteY163" fmla="*/ 90868 h 438150"/>
                <a:gd name="connsiteX164" fmla="*/ 244716 w 381000"/>
                <a:gd name="connsiteY164" fmla="*/ 90401 h 438150"/>
                <a:gd name="connsiteX165" fmla="*/ 246602 w 381000"/>
                <a:gd name="connsiteY165" fmla="*/ 93430 h 438150"/>
                <a:gd name="connsiteX166" fmla="*/ 243173 w 381000"/>
                <a:gd name="connsiteY166" fmla="*/ 128044 h 438150"/>
                <a:gd name="connsiteX167" fmla="*/ 271053 w 381000"/>
                <a:gd name="connsiteY167" fmla="*/ 131587 h 438150"/>
                <a:gd name="connsiteX168" fmla="*/ 271567 w 381000"/>
                <a:gd name="connsiteY168" fmla="*/ 131587 h 438150"/>
                <a:gd name="connsiteX169" fmla="*/ 276663 w 381000"/>
                <a:gd name="connsiteY169" fmla="*/ 132530 h 438150"/>
                <a:gd name="connsiteX170" fmla="*/ 275758 w 381000"/>
                <a:gd name="connsiteY170" fmla="*/ 14443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381000" h="438150">
                  <a:moveTo>
                    <a:pt x="379895" y="365121"/>
                  </a:moveTo>
                  <a:cubicBezTo>
                    <a:pt x="379676" y="363035"/>
                    <a:pt x="379447" y="360949"/>
                    <a:pt x="379124" y="358911"/>
                  </a:cubicBezTo>
                  <a:cubicBezTo>
                    <a:pt x="378924" y="357587"/>
                    <a:pt x="378647" y="356320"/>
                    <a:pt x="378400" y="355015"/>
                  </a:cubicBezTo>
                  <a:cubicBezTo>
                    <a:pt x="378066" y="353225"/>
                    <a:pt x="377714" y="351434"/>
                    <a:pt x="377295" y="349672"/>
                  </a:cubicBezTo>
                  <a:cubicBezTo>
                    <a:pt x="376971" y="348272"/>
                    <a:pt x="376599" y="346890"/>
                    <a:pt x="376218" y="345509"/>
                  </a:cubicBezTo>
                  <a:cubicBezTo>
                    <a:pt x="375780" y="343900"/>
                    <a:pt x="375314" y="342309"/>
                    <a:pt x="374818" y="340737"/>
                  </a:cubicBezTo>
                  <a:cubicBezTo>
                    <a:pt x="374352" y="339290"/>
                    <a:pt x="373856" y="337842"/>
                    <a:pt x="373351" y="336413"/>
                  </a:cubicBezTo>
                  <a:cubicBezTo>
                    <a:pt x="372828" y="334994"/>
                    <a:pt x="372285" y="333565"/>
                    <a:pt x="371723" y="332155"/>
                  </a:cubicBezTo>
                  <a:cubicBezTo>
                    <a:pt x="371123" y="330660"/>
                    <a:pt x="370494" y="329174"/>
                    <a:pt x="369837" y="327707"/>
                  </a:cubicBezTo>
                  <a:cubicBezTo>
                    <a:pt x="369275" y="326450"/>
                    <a:pt x="368675" y="325240"/>
                    <a:pt x="368075" y="324011"/>
                  </a:cubicBezTo>
                  <a:cubicBezTo>
                    <a:pt x="367303" y="322440"/>
                    <a:pt x="366532" y="320878"/>
                    <a:pt x="365703" y="319354"/>
                  </a:cubicBezTo>
                  <a:cubicBezTo>
                    <a:pt x="365169" y="318373"/>
                    <a:pt x="364598" y="317430"/>
                    <a:pt x="364036" y="316458"/>
                  </a:cubicBezTo>
                  <a:cubicBezTo>
                    <a:pt x="363045" y="314744"/>
                    <a:pt x="362055" y="313048"/>
                    <a:pt x="360988" y="311391"/>
                  </a:cubicBezTo>
                  <a:cubicBezTo>
                    <a:pt x="360721" y="310962"/>
                    <a:pt x="360416" y="310562"/>
                    <a:pt x="360140" y="310143"/>
                  </a:cubicBezTo>
                  <a:cubicBezTo>
                    <a:pt x="354025" y="300951"/>
                    <a:pt x="346739" y="292627"/>
                    <a:pt x="338461" y="285378"/>
                  </a:cubicBezTo>
                  <a:cubicBezTo>
                    <a:pt x="338461" y="285378"/>
                    <a:pt x="338442" y="285369"/>
                    <a:pt x="338433" y="285359"/>
                  </a:cubicBezTo>
                  <a:cubicBezTo>
                    <a:pt x="336375" y="283559"/>
                    <a:pt x="334251" y="281844"/>
                    <a:pt x="332070" y="280187"/>
                  </a:cubicBezTo>
                  <a:cubicBezTo>
                    <a:pt x="331918" y="280063"/>
                    <a:pt x="331775" y="279949"/>
                    <a:pt x="331622" y="279834"/>
                  </a:cubicBezTo>
                  <a:cubicBezTo>
                    <a:pt x="329470" y="278215"/>
                    <a:pt x="327279" y="276682"/>
                    <a:pt x="325031" y="275196"/>
                  </a:cubicBezTo>
                  <a:cubicBezTo>
                    <a:pt x="324850" y="275082"/>
                    <a:pt x="324679" y="274967"/>
                    <a:pt x="324498" y="274843"/>
                  </a:cubicBezTo>
                  <a:cubicBezTo>
                    <a:pt x="322221" y="273367"/>
                    <a:pt x="319897" y="271948"/>
                    <a:pt x="317525" y="270633"/>
                  </a:cubicBezTo>
                  <a:cubicBezTo>
                    <a:pt x="317392" y="270557"/>
                    <a:pt x="317278" y="270490"/>
                    <a:pt x="317154" y="270433"/>
                  </a:cubicBezTo>
                  <a:cubicBezTo>
                    <a:pt x="309982" y="266452"/>
                    <a:pt x="302428" y="263080"/>
                    <a:pt x="294465" y="260575"/>
                  </a:cubicBezTo>
                  <a:cubicBezTo>
                    <a:pt x="315620" y="262937"/>
                    <a:pt x="334185" y="266595"/>
                    <a:pt x="334185" y="266595"/>
                  </a:cubicBezTo>
                  <a:cubicBezTo>
                    <a:pt x="329451" y="263994"/>
                    <a:pt x="325298" y="260613"/>
                    <a:pt x="321602" y="256708"/>
                  </a:cubicBezTo>
                  <a:cubicBezTo>
                    <a:pt x="292237" y="225752"/>
                    <a:pt x="293065" y="160096"/>
                    <a:pt x="293065" y="160096"/>
                  </a:cubicBezTo>
                  <a:cubicBezTo>
                    <a:pt x="300438" y="-1220"/>
                    <a:pt x="193986" y="7219"/>
                    <a:pt x="193986" y="7219"/>
                  </a:cubicBezTo>
                  <a:lnTo>
                    <a:pt x="193910" y="7467"/>
                  </a:lnTo>
                  <a:lnTo>
                    <a:pt x="193834" y="7219"/>
                  </a:lnTo>
                  <a:cubicBezTo>
                    <a:pt x="193834" y="7219"/>
                    <a:pt x="87373" y="-1210"/>
                    <a:pt x="94755" y="160096"/>
                  </a:cubicBezTo>
                  <a:cubicBezTo>
                    <a:pt x="94755" y="160096"/>
                    <a:pt x="95583" y="225599"/>
                    <a:pt x="66323" y="256593"/>
                  </a:cubicBezTo>
                  <a:cubicBezTo>
                    <a:pt x="62598" y="260546"/>
                    <a:pt x="58407" y="263956"/>
                    <a:pt x="53635" y="266595"/>
                  </a:cubicBezTo>
                  <a:cubicBezTo>
                    <a:pt x="53635" y="266595"/>
                    <a:pt x="64989" y="265823"/>
                    <a:pt x="80191" y="265537"/>
                  </a:cubicBezTo>
                  <a:cubicBezTo>
                    <a:pt x="63589" y="272938"/>
                    <a:pt x="48958" y="283959"/>
                    <a:pt x="37214" y="297522"/>
                  </a:cubicBezTo>
                  <a:cubicBezTo>
                    <a:pt x="37195" y="297551"/>
                    <a:pt x="37176" y="297580"/>
                    <a:pt x="37147" y="297608"/>
                  </a:cubicBezTo>
                  <a:cubicBezTo>
                    <a:pt x="35319" y="299732"/>
                    <a:pt x="33538" y="301913"/>
                    <a:pt x="31852" y="304161"/>
                  </a:cubicBezTo>
                  <a:cubicBezTo>
                    <a:pt x="31756" y="304285"/>
                    <a:pt x="31671" y="304409"/>
                    <a:pt x="31585" y="304542"/>
                  </a:cubicBezTo>
                  <a:cubicBezTo>
                    <a:pt x="29975" y="306705"/>
                    <a:pt x="28423" y="308905"/>
                    <a:pt x="26956" y="311153"/>
                  </a:cubicBezTo>
                  <a:cubicBezTo>
                    <a:pt x="26784" y="311419"/>
                    <a:pt x="26622" y="311715"/>
                    <a:pt x="26460" y="311981"/>
                  </a:cubicBezTo>
                  <a:cubicBezTo>
                    <a:pt x="25089" y="314125"/>
                    <a:pt x="23774" y="316277"/>
                    <a:pt x="22536" y="318516"/>
                  </a:cubicBezTo>
                  <a:cubicBezTo>
                    <a:pt x="22298" y="318954"/>
                    <a:pt x="22079" y="319411"/>
                    <a:pt x="21841" y="319859"/>
                  </a:cubicBezTo>
                  <a:cubicBezTo>
                    <a:pt x="20717" y="321945"/>
                    <a:pt x="19621" y="324050"/>
                    <a:pt x="18621" y="326202"/>
                  </a:cubicBezTo>
                  <a:cubicBezTo>
                    <a:pt x="18326" y="326831"/>
                    <a:pt x="18069" y="327507"/>
                    <a:pt x="17783" y="328145"/>
                  </a:cubicBezTo>
                  <a:cubicBezTo>
                    <a:pt x="16897" y="330146"/>
                    <a:pt x="16012" y="332146"/>
                    <a:pt x="15230" y="334203"/>
                  </a:cubicBezTo>
                  <a:cubicBezTo>
                    <a:pt x="14907" y="335070"/>
                    <a:pt x="14630" y="335956"/>
                    <a:pt x="14316" y="336823"/>
                  </a:cubicBezTo>
                  <a:cubicBezTo>
                    <a:pt x="13659" y="338699"/>
                    <a:pt x="12973" y="340585"/>
                    <a:pt x="12392" y="342490"/>
                  </a:cubicBezTo>
                  <a:cubicBezTo>
                    <a:pt x="12059" y="343604"/>
                    <a:pt x="11792" y="344747"/>
                    <a:pt x="11497" y="345862"/>
                  </a:cubicBezTo>
                  <a:cubicBezTo>
                    <a:pt x="11030" y="347586"/>
                    <a:pt x="10535" y="349300"/>
                    <a:pt x="10135" y="351053"/>
                  </a:cubicBezTo>
                  <a:cubicBezTo>
                    <a:pt x="9820" y="352444"/>
                    <a:pt x="9601" y="353882"/>
                    <a:pt x="9344" y="355292"/>
                  </a:cubicBezTo>
                  <a:cubicBezTo>
                    <a:pt x="9058" y="356816"/>
                    <a:pt x="8734" y="358311"/>
                    <a:pt x="8496" y="359864"/>
                  </a:cubicBezTo>
                  <a:cubicBezTo>
                    <a:pt x="8230" y="361654"/>
                    <a:pt x="8077" y="363493"/>
                    <a:pt x="7887" y="365312"/>
                  </a:cubicBezTo>
                  <a:cubicBezTo>
                    <a:pt x="7763" y="366512"/>
                    <a:pt x="7582" y="367693"/>
                    <a:pt x="7487" y="368893"/>
                  </a:cubicBezTo>
                  <a:cubicBezTo>
                    <a:pt x="7258" y="371951"/>
                    <a:pt x="7144" y="375037"/>
                    <a:pt x="7144" y="378142"/>
                  </a:cubicBezTo>
                  <a:cubicBezTo>
                    <a:pt x="7144" y="380942"/>
                    <a:pt x="7268" y="383552"/>
                    <a:pt x="7458" y="386095"/>
                  </a:cubicBezTo>
                  <a:cubicBezTo>
                    <a:pt x="7506" y="386743"/>
                    <a:pt x="7563" y="387391"/>
                    <a:pt x="7620" y="388019"/>
                  </a:cubicBezTo>
                  <a:cubicBezTo>
                    <a:pt x="7839" y="390315"/>
                    <a:pt x="8115" y="392553"/>
                    <a:pt x="8477" y="394639"/>
                  </a:cubicBezTo>
                  <a:cubicBezTo>
                    <a:pt x="8506" y="394792"/>
                    <a:pt x="8515" y="394954"/>
                    <a:pt x="8544" y="395106"/>
                  </a:cubicBezTo>
                  <a:cubicBezTo>
                    <a:pt x="8953" y="397316"/>
                    <a:pt x="9468" y="399373"/>
                    <a:pt x="10039" y="401354"/>
                  </a:cubicBezTo>
                  <a:cubicBezTo>
                    <a:pt x="10192" y="401859"/>
                    <a:pt x="10344" y="402345"/>
                    <a:pt x="10497" y="402831"/>
                  </a:cubicBezTo>
                  <a:cubicBezTo>
                    <a:pt x="11049" y="404555"/>
                    <a:pt x="11659" y="406203"/>
                    <a:pt x="12344" y="407755"/>
                  </a:cubicBezTo>
                  <a:cubicBezTo>
                    <a:pt x="12430" y="407955"/>
                    <a:pt x="12506" y="408174"/>
                    <a:pt x="12592" y="408374"/>
                  </a:cubicBezTo>
                  <a:cubicBezTo>
                    <a:pt x="13373" y="410060"/>
                    <a:pt x="14249" y="411632"/>
                    <a:pt x="15173" y="413118"/>
                  </a:cubicBezTo>
                  <a:cubicBezTo>
                    <a:pt x="15402" y="413489"/>
                    <a:pt x="15650" y="413851"/>
                    <a:pt x="15897" y="414213"/>
                  </a:cubicBezTo>
                  <a:cubicBezTo>
                    <a:pt x="16745" y="415461"/>
                    <a:pt x="17631" y="416652"/>
                    <a:pt x="18593" y="417757"/>
                  </a:cubicBezTo>
                  <a:cubicBezTo>
                    <a:pt x="18764" y="417957"/>
                    <a:pt x="18926" y="418176"/>
                    <a:pt x="19098" y="418366"/>
                  </a:cubicBezTo>
                  <a:cubicBezTo>
                    <a:pt x="20212" y="419614"/>
                    <a:pt x="21412" y="420757"/>
                    <a:pt x="22669" y="421814"/>
                  </a:cubicBezTo>
                  <a:cubicBezTo>
                    <a:pt x="22984" y="422081"/>
                    <a:pt x="23308" y="422338"/>
                    <a:pt x="23641" y="422586"/>
                  </a:cubicBezTo>
                  <a:cubicBezTo>
                    <a:pt x="24736" y="423462"/>
                    <a:pt x="25870" y="424281"/>
                    <a:pt x="27061" y="425034"/>
                  </a:cubicBezTo>
                  <a:cubicBezTo>
                    <a:pt x="27327" y="425215"/>
                    <a:pt x="27594" y="425396"/>
                    <a:pt x="27861" y="425567"/>
                  </a:cubicBezTo>
                  <a:cubicBezTo>
                    <a:pt x="29280" y="426415"/>
                    <a:pt x="30775" y="427196"/>
                    <a:pt x="32318" y="427910"/>
                  </a:cubicBezTo>
                  <a:cubicBezTo>
                    <a:pt x="32709" y="428091"/>
                    <a:pt x="33109" y="428253"/>
                    <a:pt x="33509" y="428424"/>
                  </a:cubicBezTo>
                  <a:cubicBezTo>
                    <a:pt x="34814" y="428996"/>
                    <a:pt x="36147" y="429510"/>
                    <a:pt x="37538" y="429987"/>
                  </a:cubicBezTo>
                  <a:cubicBezTo>
                    <a:pt x="37929" y="430120"/>
                    <a:pt x="38300" y="430253"/>
                    <a:pt x="38691" y="430387"/>
                  </a:cubicBezTo>
                  <a:cubicBezTo>
                    <a:pt x="40376" y="430930"/>
                    <a:pt x="42110" y="431387"/>
                    <a:pt x="43891" y="431815"/>
                  </a:cubicBezTo>
                  <a:cubicBezTo>
                    <a:pt x="44367" y="431930"/>
                    <a:pt x="44853" y="432025"/>
                    <a:pt x="45339" y="432130"/>
                  </a:cubicBezTo>
                  <a:cubicBezTo>
                    <a:pt x="46796" y="432454"/>
                    <a:pt x="48292" y="432739"/>
                    <a:pt x="49825" y="432997"/>
                  </a:cubicBezTo>
                  <a:cubicBezTo>
                    <a:pt x="50349" y="433092"/>
                    <a:pt x="50854" y="433187"/>
                    <a:pt x="51387" y="433254"/>
                  </a:cubicBezTo>
                  <a:cubicBezTo>
                    <a:pt x="53273" y="433539"/>
                    <a:pt x="55207" y="433797"/>
                    <a:pt x="57188" y="433997"/>
                  </a:cubicBezTo>
                  <a:cubicBezTo>
                    <a:pt x="57779" y="434063"/>
                    <a:pt x="58388" y="434111"/>
                    <a:pt x="58988" y="434168"/>
                  </a:cubicBezTo>
                  <a:cubicBezTo>
                    <a:pt x="60531" y="434311"/>
                    <a:pt x="62103" y="434425"/>
                    <a:pt x="63694" y="434530"/>
                  </a:cubicBezTo>
                  <a:cubicBezTo>
                    <a:pt x="64399" y="434568"/>
                    <a:pt x="65084" y="434616"/>
                    <a:pt x="65789" y="434654"/>
                  </a:cubicBezTo>
                  <a:cubicBezTo>
                    <a:pt x="67818" y="434768"/>
                    <a:pt x="69875" y="434844"/>
                    <a:pt x="71990" y="434892"/>
                  </a:cubicBezTo>
                  <a:cubicBezTo>
                    <a:pt x="72761" y="434911"/>
                    <a:pt x="73562" y="434921"/>
                    <a:pt x="74352" y="434940"/>
                  </a:cubicBezTo>
                  <a:cubicBezTo>
                    <a:pt x="75857" y="434959"/>
                    <a:pt x="77372" y="434978"/>
                    <a:pt x="78915" y="434987"/>
                  </a:cubicBezTo>
                  <a:cubicBezTo>
                    <a:pt x="79791" y="434987"/>
                    <a:pt x="80667" y="434997"/>
                    <a:pt x="81553" y="434987"/>
                  </a:cubicBezTo>
                  <a:cubicBezTo>
                    <a:pt x="84620" y="434987"/>
                    <a:pt x="87744" y="434949"/>
                    <a:pt x="90935" y="434882"/>
                  </a:cubicBezTo>
                  <a:cubicBezTo>
                    <a:pt x="92221" y="434863"/>
                    <a:pt x="93507" y="434844"/>
                    <a:pt x="94802" y="434816"/>
                  </a:cubicBezTo>
                  <a:cubicBezTo>
                    <a:pt x="96841" y="434768"/>
                    <a:pt x="98908" y="434721"/>
                    <a:pt x="100994" y="434663"/>
                  </a:cubicBezTo>
                  <a:cubicBezTo>
                    <a:pt x="110433" y="434435"/>
                    <a:pt x="120291" y="434168"/>
                    <a:pt x="130445" y="434168"/>
                  </a:cubicBezTo>
                  <a:lnTo>
                    <a:pt x="257413" y="434168"/>
                  </a:lnTo>
                  <a:cubicBezTo>
                    <a:pt x="267548" y="434168"/>
                    <a:pt x="277406" y="434425"/>
                    <a:pt x="286845" y="434663"/>
                  </a:cubicBezTo>
                  <a:cubicBezTo>
                    <a:pt x="288960" y="434721"/>
                    <a:pt x="291055" y="434768"/>
                    <a:pt x="293132" y="434816"/>
                  </a:cubicBezTo>
                  <a:cubicBezTo>
                    <a:pt x="294408" y="434844"/>
                    <a:pt x="295666" y="434863"/>
                    <a:pt x="296923" y="434882"/>
                  </a:cubicBezTo>
                  <a:cubicBezTo>
                    <a:pt x="300104" y="434949"/>
                    <a:pt x="303238" y="434987"/>
                    <a:pt x="306295" y="434987"/>
                  </a:cubicBezTo>
                  <a:cubicBezTo>
                    <a:pt x="307191" y="434997"/>
                    <a:pt x="308067" y="434987"/>
                    <a:pt x="308924" y="434987"/>
                  </a:cubicBezTo>
                  <a:cubicBezTo>
                    <a:pt x="310467" y="434978"/>
                    <a:pt x="311982" y="434959"/>
                    <a:pt x="313487" y="434940"/>
                  </a:cubicBezTo>
                  <a:cubicBezTo>
                    <a:pt x="314277" y="434921"/>
                    <a:pt x="315077" y="434911"/>
                    <a:pt x="315859" y="434892"/>
                  </a:cubicBezTo>
                  <a:cubicBezTo>
                    <a:pt x="317964" y="434835"/>
                    <a:pt x="320011" y="434759"/>
                    <a:pt x="322031" y="434654"/>
                  </a:cubicBezTo>
                  <a:cubicBezTo>
                    <a:pt x="322755" y="434616"/>
                    <a:pt x="323459" y="434568"/>
                    <a:pt x="324183" y="434521"/>
                  </a:cubicBezTo>
                  <a:cubicBezTo>
                    <a:pt x="325745" y="434425"/>
                    <a:pt x="327298" y="434311"/>
                    <a:pt x="328822" y="434168"/>
                  </a:cubicBezTo>
                  <a:cubicBezTo>
                    <a:pt x="329432" y="434111"/>
                    <a:pt x="330060" y="434063"/>
                    <a:pt x="330670" y="433997"/>
                  </a:cubicBezTo>
                  <a:cubicBezTo>
                    <a:pt x="332632" y="433797"/>
                    <a:pt x="334556" y="433549"/>
                    <a:pt x="336423" y="433263"/>
                  </a:cubicBezTo>
                  <a:cubicBezTo>
                    <a:pt x="336985" y="433177"/>
                    <a:pt x="337518" y="433073"/>
                    <a:pt x="338071" y="432987"/>
                  </a:cubicBezTo>
                  <a:cubicBezTo>
                    <a:pt x="339566" y="432739"/>
                    <a:pt x="341024" y="432454"/>
                    <a:pt x="342452" y="432139"/>
                  </a:cubicBezTo>
                  <a:cubicBezTo>
                    <a:pt x="342967" y="432025"/>
                    <a:pt x="343472" y="431930"/>
                    <a:pt x="343976" y="431806"/>
                  </a:cubicBezTo>
                  <a:cubicBezTo>
                    <a:pt x="345748" y="431387"/>
                    <a:pt x="347453" y="430920"/>
                    <a:pt x="349120" y="430396"/>
                  </a:cubicBezTo>
                  <a:cubicBezTo>
                    <a:pt x="349548" y="430253"/>
                    <a:pt x="349958" y="430110"/>
                    <a:pt x="350377" y="429958"/>
                  </a:cubicBezTo>
                  <a:cubicBezTo>
                    <a:pt x="351711" y="429501"/>
                    <a:pt x="353006" y="428987"/>
                    <a:pt x="354273" y="428453"/>
                  </a:cubicBezTo>
                  <a:cubicBezTo>
                    <a:pt x="354702" y="428263"/>
                    <a:pt x="355140" y="428091"/>
                    <a:pt x="355559" y="427891"/>
                  </a:cubicBezTo>
                  <a:cubicBezTo>
                    <a:pt x="357073" y="427186"/>
                    <a:pt x="358540" y="426424"/>
                    <a:pt x="359950" y="425586"/>
                  </a:cubicBezTo>
                  <a:cubicBezTo>
                    <a:pt x="360255" y="425396"/>
                    <a:pt x="360550" y="425196"/>
                    <a:pt x="360845" y="424996"/>
                  </a:cubicBezTo>
                  <a:cubicBezTo>
                    <a:pt x="361988" y="424262"/>
                    <a:pt x="363093" y="423462"/>
                    <a:pt x="364169" y="422624"/>
                  </a:cubicBezTo>
                  <a:cubicBezTo>
                    <a:pt x="364512" y="422348"/>
                    <a:pt x="364855" y="422081"/>
                    <a:pt x="365189" y="421795"/>
                  </a:cubicBezTo>
                  <a:cubicBezTo>
                    <a:pt x="366436" y="420738"/>
                    <a:pt x="367617" y="419614"/>
                    <a:pt x="368722" y="418385"/>
                  </a:cubicBezTo>
                  <a:cubicBezTo>
                    <a:pt x="368922" y="418176"/>
                    <a:pt x="369094" y="417928"/>
                    <a:pt x="369284" y="417709"/>
                  </a:cubicBezTo>
                  <a:cubicBezTo>
                    <a:pt x="370227" y="416623"/>
                    <a:pt x="371094" y="415461"/>
                    <a:pt x="371913" y="414242"/>
                  </a:cubicBezTo>
                  <a:cubicBezTo>
                    <a:pt x="372161" y="413870"/>
                    <a:pt x="372428" y="413489"/>
                    <a:pt x="372666" y="413099"/>
                  </a:cubicBezTo>
                  <a:cubicBezTo>
                    <a:pt x="373599" y="411622"/>
                    <a:pt x="374456" y="410060"/>
                    <a:pt x="375237" y="408384"/>
                  </a:cubicBezTo>
                  <a:cubicBezTo>
                    <a:pt x="375342" y="408174"/>
                    <a:pt x="375428" y="407927"/>
                    <a:pt x="375514" y="407708"/>
                  </a:cubicBezTo>
                  <a:cubicBezTo>
                    <a:pt x="376190" y="406184"/>
                    <a:pt x="376800" y="404555"/>
                    <a:pt x="377323" y="402850"/>
                  </a:cubicBezTo>
                  <a:cubicBezTo>
                    <a:pt x="377495" y="402355"/>
                    <a:pt x="377647" y="401859"/>
                    <a:pt x="377800" y="401345"/>
                  </a:cubicBezTo>
                  <a:cubicBezTo>
                    <a:pt x="378371" y="399364"/>
                    <a:pt x="378885" y="397316"/>
                    <a:pt x="379285" y="395116"/>
                  </a:cubicBezTo>
                  <a:cubicBezTo>
                    <a:pt x="379324" y="394954"/>
                    <a:pt x="379333" y="394782"/>
                    <a:pt x="379362" y="394611"/>
                  </a:cubicBezTo>
                  <a:cubicBezTo>
                    <a:pt x="379733" y="392534"/>
                    <a:pt x="380000" y="390315"/>
                    <a:pt x="380219" y="388029"/>
                  </a:cubicBezTo>
                  <a:cubicBezTo>
                    <a:pt x="380286" y="387391"/>
                    <a:pt x="380343" y="386743"/>
                    <a:pt x="380390" y="386086"/>
                  </a:cubicBezTo>
                  <a:cubicBezTo>
                    <a:pt x="380571" y="383552"/>
                    <a:pt x="380695" y="380942"/>
                    <a:pt x="380695" y="378142"/>
                  </a:cubicBezTo>
                  <a:cubicBezTo>
                    <a:pt x="380695" y="374865"/>
                    <a:pt x="380543" y="371627"/>
                    <a:pt x="380295" y="368417"/>
                  </a:cubicBezTo>
                  <a:cubicBezTo>
                    <a:pt x="380171" y="367312"/>
                    <a:pt x="380000" y="366217"/>
                    <a:pt x="379895" y="365121"/>
                  </a:cubicBezTo>
                  <a:close/>
                  <a:moveTo>
                    <a:pt x="265614" y="266595"/>
                  </a:moveTo>
                  <a:cubicBezTo>
                    <a:pt x="264833" y="268014"/>
                    <a:pt x="263900" y="269424"/>
                    <a:pt x="262861" y="270786"/>
                  </a:cubicBezTo>
                  <a:cubicBezTo>
                    <a:pt x="262776" y="270900"/>
                    <a:pt x="262680" y="271005"/>
                    <a:pt x="262604" y="271119"/>
                  </a:cubicBezTo>
                  <a:cubicBezTo>
                    <a:pt x="260480" y="273815"/>
                    <a:pt x="257851" y="276377"/>
                    <a:pt x="254775" y="278739"/>
                  </a:cubicBezTo>
                  <a:cubicBezTo>
                    <a:pt x="254670" y="278825"/>
                    <a:pt x="254575" y="278911"/>
                    <a:pt x="254470" y="278987"/>
                  </a:cubicBezTo>
                  <a:cubicBezTo>
                    <a:pt x="252974" y="280120"/>
                    <a:pt x="251355" y="281197"/>
                    <a:pt x="249669" y="282244"/>
                  </a:cubicBezTo>
                  <a:cubicBezTo>
                    <a:pt x="249441" y="282387"/>
                    <a:pt x="249193" y="282521"/>
                    <a:pt x="248955" y="282682"/>
                  </a:cubicBezTo>
                  <a:cubicBezTo>
                    <a:pt x="247221" y="283702"/>
                    <a:pt x="245431" y="284702"/>
                    <a:pt x="243526" y="285635"/>
                  </a:cubicBezTo>
                  <a:cubicBezTo>
                    <a:pt x="243488" y="285654"/>
                    <a:pt x="243440" y="285673"/>
                    <a:pt x="243402" y="285692"/>
                  </a:cubicBezTo>
                  <a:cubicBezTo>
                    <a:pt x="241564" y="286588"/>
                    <a:pt x="239630" y="287416"/>
                    <a:pt x="237649" y="288197"/>
                  </a:cubicBezTo>
                  <a:cubicBezTo>
                    <a:pt x="237296" y="288340"/>
                    <a:pt x="236953" y="288483"/>
                    <a:pt x="236591" y="288617"/>
                  </a:cubicBezTo>
                  <a:cubicBezTo>
                    <a:pt x="234629" y="289369"/>
                    <a:pt x="232600" y="290064"/>
                    <a:pt x="230505" y="290712"/>
                  </a:cubicBezTo>
                  <a:cubicBezTo>
                    <a:pt x="230048" y="290864"/>
                    <a:pt x="229581" y="290988"/>
                    <a:pt x="229124" y="291131"/>
                  </a:cubicBezTo>
                  <a:cubicBezTo>
                    <a:pt x="227038" y="291741"/>
                    <a:pt x="224914" y="292312"/>
                    <a:pt x="222723" y="292817"/>
                  </a:cubicBezTo>
                  <a:cubicBezTo>
                    <a:pt x="222618" y="292836"/>
                    <a:pt x="222523" y="292865"/>
                    <a:pt x="222418" y="292893"/>
                  </a:cubicBezTo>
                  <a:lnTo>
                    <a:pt x="193900" y="339242"/>
                  </a:lnTo>
                  <a:lnTo>
                    <a:pt x="165373" y="292893"/>
                  </a:lnTo>
                  <a:cubicBezTo>
                    <a:pt x="149838" y="289379"/>
                    <a:pt x="136941" y="283054"/>
                    <a:pt x="128740" y="275082"/>
                  </a:cubicBezTo>
                  <a:cubicBezTo>
                    <a:pt x="126006" y="272424"/>
                    <a:pt x="123796" y="269586"/>
                    <a:pt x="122187" y="266604"/>
                  </a:cubicBezTo>
                  <a:cubicBezTo>
                    <a:pt x="132045" y="267452"/>
                    <a:pt x="140951" y="268890"/>
                    <a:pt x="147399" y="271148"/>
                  </a:cubicBezTo>
                  <a:cubicBezTo>
                    <a:pt x="150009" y="272053"/>
                    <a:pt x="152171" y="273110"/>
                    <a:pt x="153857" y="274310"/>
                  </a:cubicBezTo>
                  <a:cubicBezTo>
                    <a:pt x="155067" y="275177"/>
                    <a:pt x="156105" y="276101"/>
                    <a:pt x="156743" y="277129"/>
                  </a:cubicBezTo>
                  <a:lnTo>
                    <a:pt x="155858" y="275158"/>
                  </a:lnTo>
                  <a:lnTo>
                    <a:pt x="141037" y="242096"/>
                  </a:lnTo>
                  <a:cubicBezTo>
                    <a:pt x="156086" y="257127"/>
                    <a:pt x="174279" y="265938"/>
                    <a:pt x="193891" y="265938"/>
                  </a:cubicBezTo>
                  <a:cubicBezTo>
                    <a:pt x="213046" y="265938"/>
                    <a:pt x="230857" y="257527"/>
                    <a:pt x="245707" y="243125"/>
                  </a:cubicBezTo>
                  <a:lnTo>
                    <a:pt x="234753" y="265938"/>
                  </a:lnTo>
                  <a:cubicBezTo>
                    <a:pt x="237220" y="261880"/>
                    <a:pt x="244278" y="259842"/>
                    <a:pt x="253498" y="259041"/>
                  </a:cubicBezTo>
                  <a:cubicBezTo>
                    <a:pt x="258042" y="258641"/>
                    <a:pt x="263071" y="258518"/>
                    <a:pt x="268415" y="258660"/>
                  </a:cubicBezTo>
                  <a:cubicBezTo>
                    <a:pt x="267948" y="261375"/>
                    <a:pt x="266976" y="264042"/>
                    <a:pt x="265614" y="266595"/>
                  </a:cubicBezTo>
                  <a:close/>
                  <a:moveTo>
                    <a:pt x="275758" y="144437"/>
                  </a:moveTo>
                  <a:cubicBezTo>
                    <a:pt x="274149" y="165792"/>
                    <a:pt x="268719" y="185461"/>
                    <a:pt x="260480" y="201958"/>
                  </a:cubicBezTo>
                  <a:cubicBezTo>
                    <a:pt x="245507" y="231971"/>
                    <a:pt x="221256" y="251488"/>
                    <a:pt x="193872" y="251488"/>
                  </a:cubicBezTo>
                  <a:cubicBezTo>
                    <a:pt x="152143" y="251488"/>
                    <a:pt x="117662" y="206149"/>
                    <a:pt x="112243" y="147351"/>
                  </a:cubicBezTo>
                  <a:cubicBezTo>
                    <a:pt x="112243" y="147351"/>
                    <a:pt x="145190" y="141893"/>
                    <a:pt x="164868" y="134131"/>
                  </a:cubicBezTo>
                  <a:cubicBezTo>
                    <a:pt x="164868" y="134131"/>
                    <a:pt x="200530" y="122215"/>
                    <a:pt x="244069" y="90868"/>
                  </a:cubicBezTo>
                  <a:cubicBezTo>
                    <a:pt x="244278" y="90716"/>
                    <a:pt x="244497" y="90563"/>
                    <a:pt x="244716" y="90401"/>
                  </a:cubicBezTo>
                  <a:cubicBezTo>
                    <a:pt x="244716" y="90401"/>
                    <a:pt x="245488" y="91525"/>
                    <a:pt x="246602" y="93430"/>
                  </a:cubicBezTo>
                  <a:cubicBezTo>
                    <a:pt x="250374" y="99907"/>
                    <a:pt x="258470" y="119214"/>
                    <a:pt x="243173" y="128044"/>
                  </a:cubicBezTo>
                  <a:lnTo>
                    <a:pt x="271053" y="131587"/>
                  </a:lnTo>
                  <a:lnTo>
                    <a:pt x="271567" y="131587"/>
                  </a:lnTo>
                  <a:lnTo>
                    <a:pt x="276663" y="132530"/>
                  </a:lnTo>
                  <a:cubicBezTo>
                    <a:pt x="276616" y="136569"/>
                    <a:pt x="276330" y="140541"/>
                    <a:pt x="275758" y="144437"/>
                  </a:cubicBezTo>
                  <a:close/>
                </a:path>
              </a:pathLst>
            </a:custGeom>
            <a:solidFill>
              <a:srgbClr val="4FC5D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7" name="Rectangle 106">
            <a:extLst>
              <a:ext uri="{FF2B5EF4-FFF2-40B4-BE49-F238E27FC236}">
                <a16:creationId xmlns:a16="http://schemas.microsoft.com/office/drawing/2014/main" id="{E3CD0A3C-7890-4729-AB45-111EC8EDB003}"/>
              </a:ext>
            </a:extLst>
          </p:cNvPr>
          <p:cNvSpPr/>
          <p:nvPr/>
        </p:nvSpPr>
        <p:spPr>
          <a:xfrm flipH="1">
            <a:off x="8233632" y="2119264"/>
            <a:ext cx="2152825" cy="110799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accent1">
                    <a:lumMod val="75000"/>
                    <a:lumOff val="25000"/>
                  </a:schemeClr>
                </a:solidFill>
                <a:latin typeface="Arial"/>
                <a:cs typeface="Arial"/>
              </a:rPr>
              <a:t>Interim commercial terms</a:t>
            </a:r>
            <a:r>
              <a:rPr lang="en-GB" sz="1100" dirty="0">
                <a:solidFill>
                  <a:schemeClr val="tx1">
                    <a:lumMod val="65000"/>
                    <a:lumOff val="35000"/>
                  </a:schemeClr>
                </a:solidFill>
                <a:latin typeface="Arial" panose="020B0604020202020204" pitchFamily="34" charset="0"/>
                <a:cs typeface="Arial" panose="020B0604020202020204" pitchFamily="34" charset="0"/>
              </a:rPr>
              <a:t> were rapidly put in place to cover homeworking temporarily. Now need to be priced and CTQ’s addressed to make sustainable.</a:t>
            </a:r>
            <a:endParaRPr kumimoji="0" lang="en-US" sz="11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grpSp>
        <p:nvGrpSpPr>
          <p:cNvPr id="42" name="Group 41">
            <a:extLst>
              <a:ext uri="{FF2B5EF4-FFF2-40B4-BE49-F238E27FC236}">
                <a16:creationId xmlns:a16="http://schemas.microsoft.com/office/drawing/2014/main" id="{1CD42957-E774-4B44-B48C-DB0CA540EEA9}"/>
              </a:ext>
            </a:extLst>
          </p:cNvPr>
          <p:cNvGrpSpPr/>
          <p:nvPr/>
        </p:nvGrpSpPr>
        <p:grpSpPr>
          <a:xfrm>
            <a:off x="5967072" y="1940804"/>
            <a:ext cx="424036" cy="384947"/>
            <a:chOff x="6887136" y="1976997"/>
            <a:chExt cx="419853" cy="381152"/>
          </a:xfrm>
        </p:grpSpPr>
        <p:grpSp>
          <p:nvGrpSpPr>
            <p:cNvPr id="43" name="Group 42">
              <a:extLst>
                <a:ext uri="{FF2B5EF4-FFF2-40B4-BE49-F238E27FC236}">
                  <a16:creationId xmlns:a16="http://schemas.microsoft.com/office/drawing/2014/main" id="{4AF9F8C2-568A-4CEC-94CF-0A65BF0039F3}"/>
                </a:ext>
              </a:extLst>
            </p:cNvPr>
            <p:cNvGrpSpPr/>
            <p:nvPr/>
          </p:nvGrpSpPr>
          <p:grpSpPr>
            <a:xfrm>
              <a:off x="6887136" y="1976997"/>
              <a:ext cx="419853" cy="381152"/>
              <a:chOff x="6854586" y="1871200"/>
              <a:chExt cx="453470" cy="411670"/>
            </a:xfrm>
            <a:solidFill>
              <a:srgbClr val="3D609A"/>
            </a:solidFill>
          </p:grpSpPr>
          <p:grpSp>
            <p:nvGrpSpPr>
              <p:cNvPr id="47" name="Group 46">
                <a:extLst>
                  <a:ext uri="{FF2B5EF4-FFF2-40B4-BE49-F238E27FC236}">
                    <a16:creationId xmlns:a16="http://schemas.microsoft.com/office/drawing/2014/main" id="{CC6FC649-A328-49E7-B71A-D2BA1CE80BE3}"/>
                  </a:ext>
                </a:extLst>
              </p:cNvPr>
              <p:cNvGrpSpPr/>
              <p:nvPr/>
            </p:nvGrpSpPr>
            <p:grpSpPr>
              <a:xfrm>
                <a:off x="7091179" y="1871200"/>
                <a:ext cx="216877" cy="411670"/>
                <a:chOff x="4040620" y="1174782"/>
                <a:chExt cx="182130" cy="345718"/>
              </a:xfrm>
              <a:grpFill/>
            </p:grpSpPr>
            <p:sp>
              <p:nvSpPr>
                <p:cNvPr id="51" name="Freeform 6">
                  <a:extLst>
                    <a:ext uri="{FF2B5EF4-FFF2-40B4-BE49-F238E27FC236}">
                      <a16:creationId xmlns:a16="http://schemas.microsoft.com/office/drawing/2014/main" id="{FB028FCB-BA2A-47E1-8A9D-5A97556F9916}"/>
                    </a:ext>
                  </a:extLst>
                </p:cNvPr>
                <p:cNvSpPr>
                  <a:spLocks/>
                </p:cNvSpPr>
                <p:nvPr/>
              </p:nvSpPr>
              <p:spPr bwMode="auto">
                <a:xfrm>
                  <a:off x="4116121" y="1174782"/>
                  <a:ext cx="72852" cy="73515"/>
                </a:xfrm>
                <a:custGeom>
                  <a:avLst/>
                  <a:gdLst>
                    <a:gd name="T0" fmla="*/ 251 w 481"/>
                    <a:gd name="T1" fmla="*/ 6 h 482"/>
                    <a:gd name="T2" fmla="*/ 5 w 481"/>
                    <a:gd name="T3" fmla="*/ 230 h 482"/>
                    <a:gd name="T4" fmla="*/ 230 w 481"/>
                    <a:gd name="T5" fmla="*/ 476 h 482"/>
                    <a:gd name="T6" fmla="*/ 475 w 481"/>
                    <a:gd name="T7" fmla="*/ 252 h 482"/>
                    <a:gd name="T8" fmla="*/ 251 w 481"/>
                    <a:gd name="T9" fmla="*/ 6 h 482"/>
                  </a:gdLst>
                  <a:ahLst/>
                  <a:cxnLst>
                    <a:cxn ang="0">
                      <a:pos x="T0" y="T1"/>
                    </a:cxn>
                    <a:cxn ang="0">
                      <a:pos x="T2" y="T3"/>
                    </a:cxn>
                    <a:cxn ang="0">
                      <a:pos x="T4" y="T5"/>
                    </a:cxn>
                    <a:cxn ang="0">
                      <a:pos x="T6" y="T7"/>
                    </a:cxn>
                    <a:cxn ang="0">
                      <a:pos x="T8" y="T9"/>
                    </a:cxn>
                  </a:cxnLst>
                  <a:rect l="0" t="0" r="r" b="b"/>
                  <a:pathLst>
                    <a:path w="481" h="482">
                      <a:moveTo>
                        <a:pt x="251" y="6"/>
                      </a:moveTo>
                      <a:cubicBezTo>
                        <a:pt x="121" y="0"/>
                        <a:pt x="11" y="101"/>
                        <a:pt x="5" y="230"/>
                      </a:cubicBezTo>
                      <a:cubicBezTo>
                        <a:pt x="0" y="360"/>
                        <a:pt x="100" y="470"/>
                        <a:pt x="230" y="476"/>
                      </a:cubicBezTo>
                      <a:cubicBezTo>
                        <a:pt x="359" y="482"/>
                        <a:pt x="469" y="381"/>
                        <a:pt x="475" y="252"/>
                      </a:cubicBezTo>
                      <a:cubicBezTo>
                        <a:pt x="481" y="122"/>
                        <a:pt x="380" y="12"/>
                        <a:pt x="251" y="6"/>
                      </a:cubicBezTo>
                      <a:close/>
                    </a:path>
                  </a:pathLst>
                </a:cu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7">
                  <a:extLst>
                    <a:ext uri="{FF2B5EF4-FFF2-40B4-BE49-F238E27FC236}">
                      <a16:creationId xmlns:a16="http://schemas.microsoft.com/office/drawing/2014/main" id="{D8311888-68EA-4B07-8EBE-849EAAB61CAE}"/>
                    </a:ext>
                  </a:extLst>
                </p:cNvPr>
                <p:cNvSpPr>
                  <a:spLocks/>
                </p:cNvSpPr>
                <p:nvPr/>
              </p:nvSpPr>
              <p:spPr bwMode="auto">
                <a:xfrm>
                  <a:off x="4040620" y="1255582"/>
                  <a:ext cx="182130" cy="264918"/>
                </a:xfrm>
                <a:custGeom>
                  <a:avLst/>
                  <a:gdLst>
                    <a:gd name="T0" fmla="*/ 1175 w 1199"/>
                    <a:gd name="T1" fmla="*/ 1577 h 1739"/>
                    <a:gd name="T2" fmla="*/ 1060 w 1199"/>
                    <a:gd name="T3" fmla="*/ 1308 h 1739"/>
                    <a:gd name="T4" fmla="*/ 972 w 1199"/>
                    <a:gd name="T5" fmla="*/ 963 h 1739"/>
                    <a:gd name="T6" fmla="*/ 948 w 1199"/>
                    <a:gd name="T7" fmla="*/ 723 h 1739"/>
                    <a:gd name="T8" fmla="*/ 948 w 1199"/>
                    <a:gd name="T9" fmla="*/ 112 h 1739"/>
                    <a:gd name="T10" fmla="*/ 836 w 1199"/>
                    <a:gd name="T11" fmla="*/ 0 h 1739"/>
                    <a:gd name="T12" fmla="*/ 635 w 1199"/>
                    <a:gd name="T13" fmla="*/ 0 h 1739"/>
                    <a:gd name="T14" fmla="*/ 533 w 1199"/>
                    <a:gd name="T15" fmla="*/ 62 h 1739"/>
                    <a:gd name="T16" fmla="*/ 337 w 1199"/>
                    <a:gd name="T17" fmla="*/ 308 h 1739"/>
                    <a:gd name="T18" fmla="*/ 94 w 1199"/>
                    <a:gd name="T19" fmla="*/ 329 h 1739"/>
                    <a:gd name="T20" fmla="*/ 5 w 1199"/>
                    <a:gd name="T21" fmla="*/ 433 h 1739"/>
                    <a:gd name="T22" fmla="*/ 102 w 1199"/>
                    <a:gd name="T23" fmla="*/ 522 h 1739"/>
                    <a:gd name="T24" fmla="*/ 110 w 1199"/>
                    <a:gd name="T25" fmla="*/ 522 h 1739"/>
                    <a:gd name="T26" fmla="*/ 397 w 1199"/>
                    <a:gd name="T27" fmla="*/ 499 h 1739"/>
                    <a:gd name="T28" fmla="*/ 465 w 1199"/>
                    <a:gd name="T29" fmla="*/ 462 h 1739"/>
                    <a:gd name="T30" fmla="*/ 525 w 1199"/>
                    <a:gd name="T31" fmla="*/ 386 h 1739"/>
                    <a:gd name="T32" fmla="*/ 525 w 1199"/>
                    <a:gd name="T33" fmla="*/ 718 h 1739"/>
                    <a:gd name="T34" fmla="*/ 413 w 1199"/>
                    <a:gd name="T35" fmla="*/ 1606 h 1739"/>
                    <a:gd name="T36" fmla="*/ 509 w 1199"/>
                    <a:gd name="T37" fmla="*/ 1731 h 1739"/>
                    <a:gd name="T38" fmla="*/ 635 w 1199"/>
                    <a:gd name="T39" fmla="*/ 1635 h 1739"/>
                    <a:gd name="T40" fmla="*/ 736 w 1199"/>
                    <a:gd name="T41" fmla="*/ 841 h 1739"/>
                    <a:gd name="T42" fmla="*/ 750 w 1199"/>
                    <a:gd name="T43" fmla="*/ 984 h 1739"/>
                    <a:gd name="T44" fmla="*/ 854 w 1199"/>
                    <a:gd name="T45" fmla="*/ 1397 h 1739"/>
                    <a:gd name="T46" fmla="*/ 969 w 1199"/>
                    <a:gd name="T47" fmla="*/ 1666 h 1739"/>
                    <a:gd name="T48" fmla="*/ 1073 w 1199"/>
                    <a:gd name="T49" fmla="*/ 1734 h 1739"/>
                    <a:gd name="T50" fmla="*/ 1118 w 1199"/>
                    <a:gd name="T51" fmla="*/ 1726 h 1739"/>
                    <a:gd name="T52" fmla="*/ 1175 w 1199"/>
                    <a:gd name="T53" fmla="*/ 1577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9" h="1739">
                      <a:moveTo>
                        <a:pt x="1175" y="1577"/>
                      </a:moveTo>
                      <a:lnTo>
                        <a:pt x="1060" y="1308"/>
                      </a:lnTo>
                      <a:cubicBezTo>
                        <a:pt x="1013" y="1199"/>
                        <a:pt x="985" y="1081"/>
                        <a:pt x="972" y="963"/>
                      </a:cubicBezTo>
                      <a:lnTo>
                        <a:pt x="948" y="723"/>
                      </a:lnTo>
                      <a:lnTo>
                        <a:pt x="948" y="112"/>
                      </a:lnTo>
                      <a:cubicBezTo>
                        <a:pt x="948" y="49"/>
                        <a:pt x="898" y="0"/>
                        <a:pt x="836" y="0"/>
                      </a:cubicBezTo>
                      <a:cubicBezTo>
                        <a:pt x="836" y="0"/>
                        <a:pt x="682" y="0"/>
                        <a:pt x="635" y="0"/>
                      </a:cubicBezTo>
                      <a:cubicBezTo>
                        <a:pt x="590" y="0"/>
                        <a:pt x="551" y="39"/>
                        <a:pt x="533" y="62"/>
                      </a:cubicBezTo>
                      <a:cubicBezTo>
                        <a:pt x="520" y="81"/>
                        <a:pt x="337" y="308"/>
                        <a:pt x="337" y="308"/>
                      </a:cubicBezTo>
                      <a:lnTo>
                        <a:pt x="94" y="329"/>
                      </a:lnTo>
                      <a:cubicBezTo>
                        <a:pt x="42" y="334"/>
                        <a:pt x="0" y="381"/>
                        <a:pt x="5" y="433"/>
                      </a:cubicBezTo>
                      <a:cubicBezTo>
                        <a:pt x="10" y="483"/>
                        <a:pt x="52" y="522"/>
                        <a:pt x="102" y="522"/>
                      </a:cubicBezTo>
                      <a:cubicBezTo>
                        <a:pt x="104" y="522"/>
                        <a:pt x="107" y="522"/>
                        <a:pt x="110" y="522"/>
                      </a:cubicBezTo>
                      <a:lnTo>
                        <a:pt x="397" y="499"/>
                      </a:lnTo>
                      <a:cubicBezTo>
                        <a:pt x="423" y="496"/>
                        <a:pt x="447" y="483"/>
                        <a:pt x="465" y="462"/>
                      </a:cubicBezTo>
                      <a:lnTo>
                        <a:pt x="525" y="386"/>
                      </a:lnTo>
                      <a:lnTo>
                        <a:pt x="525" y="718"/>
                      </a:lnTo>
                      <a:lnTo>
                        <a:pt x="413" y="1606"/>
                      </a:lnTo>
                      <a:cubicBezTo>
                        <a:pt x="405" y="1669"/>
                        <a:pt x="449" y="1723"/>
                        <a:pt x="509" y="1731"/>
                      </a:cubicBezTo>
                      <a:cubicBezTo>
                        <a:pt x="572" y="1739"/>
                        <a:pt x="627" y="1695"/>
                        <a:pt x="635" y="1635"/>
                      </a:cubicBezTo>
                      <a:lnTo>
                        <a:pt x="736" y="841"/>
                      </a:lnTo>
                      <a:lnTo>
                        <a:pt x="750" y="984"/>
                      </a:lnTo>
                      <a:cubicBezTo>
                        <a:pt x="763" y="1125"/>
                        <a:pt x="799" y="1264"/>
                        <a:pt x="854" y="1397"/>
                      </a:cubicBezTo>
                      <a:lnTo>
                        <a:pt x="969" y="1666"/>
                      </a:lnTo>
                      <a:cubicBezTo>
                        <a:pt x="987" y="1708"/>
                        <a:pt x="1029" y="1734"/>
                        <a:pt x="1073" y="1734"/>
                      </a:cubicBezTo>
                      <a:cubicBezTo>
                        <a:pt x="1089" y="1734"/>
                        <a:pt x="1102" y="1731"/>
                        <a:pt x="1118" y="1726"/>
                      </a:cubicBezTo>
                      <a:cubicBezTo>
                        <a:pt x="1173" y="1700"/>
                        <a:pt x="1199" y="1632"/>
                        <a:pt x="1175" y="1577"/>
                      </a:cubicBezTo>
                      <a:close/>
                    </a:path>
                  </a:pathLst>
                </a:cu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1CF34CAC-2AE0-4744-AAD4-49AE5DCBE0DF}"/>
                  </a:ext>
                </a:extLst>
              </p:cNvPr>
              <p:cNvGrpSpPr/>
              <p:nvPr/>
            </p:nvGrpSpPr>
            <p:grpSpPr>
              <a:xfrm>
                <a:off x="6854586" y="1871200"/>
                <a:ext cx="215300" cy="411670"/>
                <a:chOff x="3841932" y="1174782"/>
                <a:chExt cx="180806" cy="345718"/>
              </a:xfrm>
              <a:grpFill/>
            </p:grpSpPr>
            <p:sp>
              <p:nvSpPr>
                <p:cNvPr id="49" name="Freeform 8">
                  <a:extLst>
                    <a:ext uri="{FF2B5EF4-FFF2-40B4-BE49-F238E27FC236}">
                      <a16:creationId xmlns:a16="http://schemas.microsoft.com/office/drawing/2014/main" id="{010A227B-F9A4-4C49-9A64-C1AD23F8057A}"/>
                    </a:ext>
                  </a:extLst>
                </p:cNvPr>
                <p:cNvSpPr>
                  <a:spLocks/>
                </p:cNvSpPr>
                <p:nvPr/>
              </p:nvSpPr>
              <p:spPr bwMode="auto">
                <a:xfrm>
                  <a:off x="3875047" y="1174782"/>
                  <a:ext cx="72852" cy="73515"/>
                </a:xfrm>
                <a:custGeom>
                  <a:avLst/>
                  <a:gdLst>
                    <a:gd name="T0" fmla="*/ 475 w 481"/>
                    <a:gd name="T1" fmla="*/ 231 h 482"/>
                    <a:gd name="T2" fmla="*/ 230 w 481"/>
                    <a:gd name="T3" fmla="*/ 6 h 482"/>
                    <a:gd name="T4" fmla="*/ 6 w 481"/>
                    <a:gd name="T5" fmla="*/ 252 h 482"/>
                    <a:gd name="T6" fmla="*/ 251 w 481"/>
                    <a:gd name="T7" fmla="*/ 476 h 482"/>
                    <a:gd name="T8" fmla="*/ 475 w 481"/>
                    <a:gd name="T9" fmla="*/ 231 h 482"/>
                  </a:gdLst>
                  <a:ahLst/>
                  <a:cxnLst>
                    <a:cxn ang="0">
                      <a:pos x="T0" y="T1"/>
                    </a:cxn>
                    <a:cxn ang="0">
                      <a:pos x="T2" y="T3"/>
                    </a:cxn>
                    <a:cxn ang="0">
                      <a:pos x="T4" y="T5"/>
                    </a:cxn>
                    <a:cxn ang="0">
                      <a:pos x="T6" y="T7"/>
                    </a:cxn>
                    <a:cxn ang="0">
                      <a:pos x="T8" y="T9"/>
                    </a:cxn>
                  </a:cxnLst>
                  <a:rect l="0" t="0" r="r" b="b"/>
                  <a:pathLst>
                    <a:path w="481" h="482">
                      <a:moveTo>
                        <a:pt x="475" y="231"/>
                      </a:moveTo>
                      <a:cubicBezTo>
                        <a:pt x="469" y="101"/>
                        <a:pt x="360" y="0"/>
                        <a:pt x="230" y="6"/>
                      </a:cubicBezTo>
                      <a:cubicBezTo>
                        <a:pt x="100" y="12"/>
                        <a:pt x="0" y="122"/>
                        <a:pt x="6" y="252"/>
                      </a:cubicBezTo>
                      <a:cubicBezTo>
                        <a:pt x="11" y="381"/>
                        <a:pt x="121" y="482"/>
                        <a:pt x="251" y="476"/>
                      </a:cubicBezTo>
                      <a:cubicBezTo>
                        <a:pt x="381" y="470"/>
                        <a:pt x="481" y="360"/>
                        <a:pt x="475" y="231"/>
                      </a:cubicBezTo>
                      <a:close/>
                    </a:path>
                  </a:pathLst>
                </a:cu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9">
                  <a:extLst>
                    <a:ext uri="{FF2B5EF4-FFF2-40B4-BE49-F238E27FC236}">
                      <a16:creationId xmlns:a16="http://schemas.microsoft.com/office/drawing/2014/main" id="{F5B530DF-7A3E-4552-8436-654A8D30AB75}"/>
                    </a:ext>
                  </a:extLst>
                </p:cNvPr>
                <p:cNvSpPr>
                  <a:spLocks/>
                </p:cNvSpPr>
                <p:nvPr/>
              </p:nvSpPr>
              <p:spPr bwMode="auto">
                <a:xfrm>
                  <a:off x="3841932" y="1255582"/>
                  <a:ext cx="180806" cy="264918"/>
                </a:xfrm>
                <a:custGeom>
                  <a:avLst/>
                  <a:gdLst>
                    <a:gd name="T0" fmla="*/ 734 w 1196"/>
                    <a:gd name="T1" fmla="*/ 462 h 1737"/>
                    <a:gd name="T2" fmla="*/ 802 w 1196"/>
                    <a:gd name="T3" fmla="*/ 499 h 1737"/>
                    <a:gd name="T4" fmla="*/ 1087 w 1196"/>
                    <a:gd name="T5" fmla="*/ 522 h 1737"/>
                    <a:gd name="T6" fmla="*/ 1095 w 1196"/>
                    <a:gd name="T7" fmla="*/ 522 h 1737"/>
                    <a:gd name="T8" fmla="*/ 1191 w 1196"/>
                    <a:gd name="T9" fmla="*/ 433 h 1737"/>
                    <a:gd name="T10" fmla="*/ 1102 w 1196"/>
                    <a:gd name="T11" fmla="*/ 329 h 1737"/>
                    <a:gd name="T12" fmla="*/ 859 w 1196"/>
                    <a:gd name="T13" fmla="*/ 308 h 1737"/>
                    <a:gd name="T14" fmla="*/ 664 w 1196"/>
                    <a:gd name="T15" fmla="*/ 62 h 1737"/>
                    <a:gd name="T16" fmla="*/ 562 w 1196"/>
                    <a:gd name="T17" fmla="*/ 0 h 1737"/>
                    <a:gd name="T18" fmla="*/ 361 w 1196"/>
                    <a:gd name="T19" fmla="*/ 0 h 1737"/>
                    <a:gd name="T20" fmla="*/ 248 w 1196"/>
                    <a:gd name="T21" fmla="*/ 112 h 1737"/>
                    <a:gd name="T22" fmla="*/ 248 w 1196"/>
                    <a:gd name="T23" fmla="*/ 721 h 1737"/>
                    <a:gd name="T24" fmla="*/ 225 w 1196"/>
                    <a:gd name="T25" fmla="*/ 961 h 1737"/>
                    <a:gd name="T26" fmla="*/ 136 w 1196"/>
                    <a:gd name="T27" fmla="*/ 1306 h 1737"/>
                    <a:gd name="T28" fmla="*/ 24 w 1196"/>
                    <a:gd name="T29" fmla="*/ 1577 h 1737"/>
                    <a:gd name="T30" fmla="*/ 84 w 1196"/>
                    <a:gd name="T31" fmla="*/ 1723 h 1737"/>
                    <a:gd name="T32" fmla="*/ 128 w 1196"/>
                    <a:gd name="T33" fmla="*/ 1731 h 1737"/>
                    <a:gd name="T34" fmla="*/ 233 w 1196"/>
                    <a:gd name="T35" fmla="*/ 1663 h 1737"/>
                    <a:gd name="T36" fmla="*/ 347 w 1196"/>
                    <a:gd name="T37" fmla="*/ 1394 h 1737"/>
                    <a:gd name="T38" fmla="*/ 452 w 1196"/>
                    <a:gd name="T39" fmla="*/ 982 h 1737"/>
                    <a:gd name="T40" fmla="*/ 465 w 1196"/>
                    <a:gd name="T41" fmla="*/ 838 h 1737"/>
                    <a:gd name="T42" fmla="*/ 567 w 1196"/>
                    <a:gd name="T43" fmla="*/ 1632 h 1737"/>
                    <a:gd name="T44" fmla="*/ 692 w 1196"/>
                    <a:gd name="T45" fmla="*/ 1729 h 1737"/>
                    <a:gd name="T46" fmla="*/ 789 w 1196"/>
                    <a:gd name="T47" fmla="*/ 1603 h 1737"/>
                    <a:gd name="T48" fmla="*/ 677 w 1196"/>
                    <a:gd name="T49" fmla="*/ 715 h 1737"/>
                    <a:gd name="T50" fmla="*/ 677 w 1196"/>
                    <a:gd name="T51" fmla="*/ 386 h 1737"/>
                    <a:gd name="T52" fmla="*/ 734 w 1196"/>
                    <a:gd name="T53" fmla="*/ 462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6" h="1737">
                      <a:moveTo>
                        <a:pt x="734" y="462"/>
                      </a:moveTo>
                      <a:cubicBezTo>
                        <a:pt x="750" y="483"/>
                        <a:pt x="776" y="496"/>
                        <a:pt x="802" y="499"/>
                      </a:cubicBezTo>
                      <a:lnTo>
                        <a:pt x="1087" y="522"/>
                      </a:lnTo>
                      <a:cubicBezTo>
                        <a:pt x="1089" y="522"/>
                        <a:pt x="1092" y="522"/>
                        <a:pt x="1095" y="522"/>
                      </a:cubicBezTo>
                      <a:cubicBezTo>
                        <a:pt x="1144" y="522"/>
                        <a:pt x="1186" y="483"/>
                        <a:pt x="1191" y="433"/>
                      </a:cubicBezTo>
                      <a:cubicBezTo>
                        <a:pt x="1196" y="381"/>
                        <a:pt x="1157" y="334"/>
                        <a:pt x="1102" y="329"/>
                      </a:cubicBezTo>
                      <a:lnTo>
                        <a:pt x="859" y="308"/>
                      </a:lnTo>
                      <a:cubicBezTo>
                        <a:pt x="859" y="308"/>
                        <a:pt x="677" y="78"/>
                        <a:pt x="664" y="62"/>
                      </a:cubicBezTo>
                      <a:cubicBezTo>
                        <a:pt x="645" y="39"/>
                        <a:pt x="606" y="0"/>
                        <a:pt x="562" y="0"/>
                      </a:cubicBezTo>
                      <a:cubicBezTo>
                        <a:pt x="515" y="0"/>
                        <a:pt x="361" y="0"/>
                        <a:pt x="361" y="0"/>
                      </a:cubicBezTo>
                      <a:cubicBezTo>
                        <a:pt x="298" y="0"/>
                        <a:pt x="248" y="49"/>
                        <a:pt x="248" y="112"/>
                      </a:cubicBezTo>
                      <a:lnTo>
                        <a:pt x="248" y="721"/>
                      </a:lnTo>
                      <a:lnTo>
                        <a:pt x="225" y="961"/>
                      </a:lnTo>
                      <a:cubicBezTo>
                        <a:pt x="214" y="1081"/>
                        <a:pt x="183" y="1196"/>
                        <a:pt x="136" y="1306"/>
                      </a:cubicBezTo>
                      <a:lnTo>
                        <a:pt x="24" y="1577"/>
                      </a:lnTo>
                      <a:cubicBezTo>
                        <a:pt x="0" y="1635"/>
                        <a:pt x="26" y="1700"/>
                        <a:pt x="84" y="1723"/>
                      </a:cubicBezTo>
                      <a:cubicBezTo>
                        <a:pt x="97" y="1729"/>
                        <a:pt x="112" y="1731"/>
                        <a:pt x="128" y="1731"/>
                      </a:cubicBezTo>
                      <a:cubicBezTo>
                        <a:pt x="172" y="1731"/>
                        <a:pt x="214" y="1705"/>
                        <a:pt x="233" y="1663"/>
                      </a:cubicBezTo>
                      <a:lnTo>
                        <a:pt x="347" y="1394"/>
                      </a:lnTo>
                      <a:cubicBezTo>
                        <a:pt x="402" y="1264"/>
                        <a:pt x="439" y="1125"/>
                        <a:pt x="452" y="982"/>
                      </a:cubicBezTo>
                      <a:lnTo>
                        <a:pt x="465" y="838"/>
                      </a:lnTo>
                      <a:lnTo>
                        <a:pt x="567" y="1632"/>
                      </a:lnTo>
                      <a:cubicBezTo>
                        <a:pt x="575" y="1695"/>
                        <a:pt x="630" y="1737"/>
                        <a:pt x="692" y="1729"/>
                      </a:cubicBezTo>
                      <a:cubicBezTo>
                        <a:pt x="755" y="1721"/>
                        <a:pt x="797" y="1663"/>
                        <a:pt x="789" y="1603"/>
                      </a:cubicBezTo>
                      <a:lnTo>
                        <a:pt x="677" y="715"/>
                      </a:lnTo>
                      <a:lnTo>
                        <a:pt x="677" y="386"/>
                      </a:lnTo>
                      <a:lnTo>
                        <a:pt x="734" y="462"/>
                      </a:lnTo>
                      <a:close/>
                    </a:path>
                  </a:pathLst>
                </a:custGeom>
                <a:solidFill>
                  <a:srgbClr val="1030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4" name="Group 43">
              <a:extLst>
                <a:ext uri="{FF2B5EF4-FFF2-40B4-BE49-F238E27FC236}">
                  <a16:creationId xmlns:a16="http://schemas.microsoft.com/office/drawing/2014/main" id="{7448B52D-98BC-4B07-92FE-4B4B36D0D116}"/>
                </a:ext>
              </a:extLst>
            </p:cNvPr>
            <p:cNvGrpSpPr/>
            <p:nvPr/>
          </p:nvGrpSpPr>
          <p:grpSpPr>
            <a:xfrm>
              <a:off x="7033903" y="1999633"/>
              <a:ext cx="125590" cy="256292"/>
              <a:chOff x="7013104" y="1895648"/>
              <a:chExt cx="135646" cy="276813"/>
            </a:xfrm>
          </p:grpSpPr>
          <p:sp>
            <p:nvSpPr>
              <p:cNvPr id="45" name="Freeform 5">
                <a:extLst>
                  <a:ext uri="{FF2B5EF4-FFF2-40B4-BE49-F238E27FC236}">
                    <a16:creationId xmlns:a16="http://schemas.microsoft.com/office/drawing/2014/main" id="{20B90E06-7503-49A0-99B2-907361723EBD}"/>
                  </a:ext>
                </a:extLst>
              </p:cNvPr>
              <p:cNvSpPr>
                <a:spLocks/>
              </p:cNvSpPr>
              <p:nvPr/>
            </p:nvSpPr>
            <p:spPr bwMode="auto">
              <a:xfrm>
                <a:off x="7013104" y="2084133"/>
                <a:ext cx="135646" cy="88328"/>
              </a:xfrm>
              <a:custGeom>
                <a:avLst/>
                <a:gdLst>
                  <a:gd name="T0" fmla="*/ 467 w 755"/>
                  <a:gd name="T1" fmla="*/ 15 h 488"/>
                  <a:gd name="T2" fmla="*/ 420 w 755"/>
                  <a:gd name="T3" fmla="*/ 47 h 488"/>
                  <a:gd name="T4" fmla="*/ 441 w 755"/>
                  <a:gd name="T5" fmla="*/ 154 h 488"/>
                  <a:gd name="T6" fmla="*/ 162 w 755"/>
                  <a:gd name="T7" fmla="*/ 154 h 488"/>
                  <a:gd name="T8" fmla="*/ 83 w 755"/>
                  <a:gd name="T9" fmla="*/ 117 h 488"/>
                  <a:gd name="T10" fmla="*/ 52 w 755"/>
                  <a:gd name="T11" fmla="*/ 81 h 488"/>
                  <a:gd name="T12" fmla="*/ 0 w 755"/>
                  <a:gd name="T13" fmla="*/ 99 h 488"/>
                  <a:gd name="T14" fmla="*/ 0 w 755"/>
                  <a:gd name="T15" fmla="*/ 180 h 488"/>
                  <a:gd name="T16" fmla="*/ 154 w 755"/>
                  <a:gd name="T17" fmla="*/ 334 h 488"/>
                  <a:gd name="T18" fmla="*/ 439 w 755"/>
                  <a:gd name="T19" fmla="*/ 334 h 488"/>
                  <a:gd name="T20" fmla="*/ 418 w 755"/>
                  <a:gd name="T21" fmla="*/ 441 h 488"/>
                  <a:gd name="T22" fmla="*/ 465 w 755"/>
                  <a:gd name="T23" fmla="*/ 472 h 488"/>
                  <a:gd name="T24" fmla="*/ 739 w 755"/>
                  <a:gd name="T25" fmla="*/ 269 h 488"/>
                  <a:gd name="T26" fmla="*/ 739 w 755"/>
                  <a:gd name="T27" fmla="*/ 219 h 488"/>
                  <a:gd name="T28" fmla="*/ 467 w 755"/>
                  <a:gd name="T29" fmla="*/ 15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5" h="488">
                    <a:moveTo>
                      <a:pt x="467" y="15"/>
                    </a:moveTo>
                    <a:cubicBezTo>
                      <a:pt x="444" y="0"/>
                      <a:pt x="415" y="18"/>
                      <a:pt x="420" y="47"/>
                    </a:cubicBezTo>
                    <a:lnTo>
                      <a:pt x="441" y="154"/>
                    </a:lnTo>
                    <a:lnTo>
                      <a:pt x="162" y="154"/>
                    </a:lnTo>
                    <a:cubicBezTo>
                      <a:pt x="133" y="154"/>
                      <a:pt x="104" y="141"/>
                      <a:pt x="83" y="117"/>
                    </a:cubicBezTo>
                    <a:lnTo>
                      <a:pt x="52" y="81"/>
                    </a:lnTo>
                    <a:cubicBezTo>
                      <a:pt x="34" y="60"/>
                      <a:pt x="0" y="73"/>
                      <a:pt x="0" y="99"/>
                    </a:cubicBezTo>
                    <a:lnTo>
                      <a:pt x="0" y="180"/>
                    </a:lnTo>
                    <a:cubicBezTo>
                      <a:pt x="0" y="266"/>
                      <a:pt x="68" y="334"/>
                      <a:pt x="154" y="334"/>
                    </a:cubicBezTo>
                    <a:lnTo>
                      <a:pt x="439" y="334"/>
                    </a:lnTo>
                    <a:lnTo>
                      <a:pt x="418" y="441"/>
                    </a:lnTo>
                    <a:cubicBezTo>
                      <a:pt x="412" y="467"/>
                      <a:pt x="444" y="488"/>
                      <a:pt x="465" y="472"/>
                    </a:cubicBezTo>
                    <a:lnTo>
                      <a:pt x="739" y="269"/>
                    </a:lnTo>
                    <a:cubicBezTo>
                      <a:pt x="755" y="256"/>
                      <a:pt x="755" y="232"/>
                      <a:pt x="739" y="219"/>
                    </a:cubicBezTo>
                    <a:lnTo>
                      <a:pt x="467" y="15"/>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0">
                <a:extLst>
                  <a:ext uri="{FF2B5EF4-FFF2-40B4-BE49-F238E27FC236}">
                    <a16:creationId xmlns:a16="http://schemas.microsoft.com/office/drawing/2014/main" id="{36109DE5-4ABB-43A0-A438-7008AB09B98E}"/>
                  </a:ext>
                </a:extLst>
              </p:cNvPr>
              <p:cNvSpPr>
                <a:spLocks noEditPoints="1"/>
              </p:cNvSpPr>
              <p:nvPr/>
            </p:nvSpPr>
            <p:spPr bwMode="auto">
              <a:xfrm>
                <a:off x="7027299" y="1895648"/>
                <a:ext cx="107256" cy="108043"/>
              </a:xfrm>
              <a:custGeom>
                <a:avLst/>
                <a:gdLst>
                  <a:gd name="T0" fmla="*/ 297 w 595"/>
                  <a:gd name="T1" fmla="*/ 595 h 595"/>
                  <a:gd name="T2" fmla="*/ 595 w 595"/>
                  <a:gd name="T3" fmla="*/ 297 h 595"/>
                  <a:gd name="T4" fmla="*/ 297 w 595"/>
                  <a:gd name="T5" fmla="*/ 0 h 595"/>
                  <a:gd name="T6" fmla="*/ 0 w 595"/>
                  <a:gd name="T7" fmla="*/ 297 h 595"/>
                  <a:gd name="T8" fmla="*/ 297 w 595"/>
                  <a:gd name="T9" fmla="*/ 595 h 595"/>
                  <a:gd name="T10" fmla="*/ 198 w 595"/>
                  <a:gd name="T11" fmla="*/ 232 h 595"/>
                  <a:gd name="T12" fmla="*/ 271 w 595"/>
                  <a:gd name="T13" fmla="*/ 151 h 595"/>
                  <a:gd name="T14" fmla="*/ 271 w 595"/>
                  <a:gd name="T15" fmla="*/ 112 h 595"/>
                  <a:gd name="T16" fmla="*/ 282 w 595"/>
                  <a:gd name="T17" fmla="*/ 101 h 595"/>
                  <a:gd name="T18" fmla="*/ 311 w 595"/>
                  <a:gd name="T19" fmla="*/ 101 h 595"/>
                  <a:gd name="T20" fmla="*/ 321 w 595"/>
                  <a:gd name="T21" fmla="*/ 112 h 595"/>
                  <a:gd name="T22" fmla="*/ 321 w 595"/>
                  <a:gd name="T23" fmla="*/ 151 h 595"/>
                  <a:gd name="T24" fmla="*/ 371 w 595"/>
                  <a:gd name="T25" fmla="*/ 167 h 595"/>
                  <a:gd name="T26" fmla="*/ 384 w 595"/>
                  <a:gd name="T27" fmla="*/ 175 h 595"/>
                  <a:gd name="T28" fmla="*/ 386 w 595"/>
                  <a:gd name="T29" fmla="*/ 188 h 595"/>
                  <a:gd name="T30" fmla="*/ 373 w 595"/>
                  <a:gd name="T31" fmla="*/ 211 h 595"/>
                  <a:gd name="T32" fmla="*/ 358 w 595"/>
                  <a:gd name="T33" fmla="*/ 214 h 595"/>
                  <a:gd name="T34" fmla="*/ 347 w 595"/>
                  <a:gd name="T35" fmla="*/ 209 h 595"/>
                  <a:gd name="T36" fmla="*/ 300 w 595"/>
                  <a:gd name="T37" fmla="*/ 196 h 595"/>
                  <a:gd name="T38" fmla="*/ 253 w 595"/>
                  <a:gd name="T39" fmla="*/ 229 h 595"/>
                  <a:gd name="T40" fmla="*/ 397 w 595"/>
                  <a:gd name="T41" fmla="*/ 360 h 595"/>
                  <a:gd name="T42" fmla="*/ 321 w 595"/>
                  <a:gd name="T43" fmla="*/ 446 h 595"/>
                  <a:gd name="T44" fmla="*/ 321 w 595"/>
                  <a:gd name="T45" fmla="*/ 485 h 595"/>
                  <a:gd name="T46" fmla="*/ 311 w 595"/>
                  <a:gd name="T47" fmla="*/ 496 h 595"/>
                  <a:gd name="T48" fmla="*/ 282 w 595"/>
                  <a:gd name="T49" fmla="*/ 496 h 595"/>
                  <a:gd name="T50" fmla="*/ 271 w 595"/>
                  <a:gd name="T51" fmla="*/ 485 h 595"/>
                  <a:gd name="T52" fmla="*/ 271 w 595"/>
                  <a:gd name="T53" fmla="*/ 446 h 595"/>
                  <a:gd name="T54" fmla="*/ 214 w 595"/>
                  <a:gd name="T55" fmla="*/ 425 h 595"/>
                  <a:gd name="T56" fmla="*/ 198 w 595"/>
                  <a:gd name="T57" fmla="*/ 415 h 595"/>
                  <a:gd name="T58" fmla="*/ 196 w 595"/>
                  <a:gd name="T59" fmla="*/ 399 h 595"/>
                  <a:gd name="T60" fmla="*/ 211 w 595"/>
                  <a:gd name="T61" fmla="*/ 376 h 595"/>
                  <a:gd name="T62" fmla="*/ 227 w 595"/>
                  <a:gd name="T63" fmla="*/ 373 h 595"/>
                  <a:gd name="T64" fmla="*/ 240 w 595"/>
                  <a:gd name="T65" fmla="*/ 384 h 595"/>
                  <a:gd name="T66" fmla="*/ 292 w 595"/>
                  <a:gd name="T67" fmla="*/ 399 h 595"/>
                  <a:gd name="T68" fmla="*/ 337 w 595"/>
                  <a:gd name="T69" fmla="*/ 363 h 595"/>
                  <a:gd name="T70" fmla="*/ 198 w 595"/>
                  <a:gd name="T71" fmla="*/ 23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5" h="595">
                    <a:moveTo>
                      <a:pt x="297" y="595"/>
                    </a:moveTo>
                    <a:cubicBezTo>
                      <a:pt x="462" y="595"/>
                      <a:pt x="595" y="462"/>
                      <a:pt x="595" y="297"/>
                    </a:cubicBezTo>
                    <a:cubicBezTo>
                      <a:pt x="595" y="133"/>
                      <a:pt x="462" y="0"/>
                      <a:pt x="297" y="0"/>
                    </a:cubicBezTo>
                    <a:cubicBezTo>
                      <a:pt x="133" y="0"/>
                      <a:pt x="0" y="133"/>
                      <a:pt x="0" y="297"/>
                    </a:cubicBezTo>
                    <a:cubicBezTo>
                      <a:pt x="0" y="462"/>
                      <a:pt x="133" y="595"/>
                      <a:pt x="297" y="595"/>
                    </a:cubicBezTo>
                    <a:close/>
                    <a:moveTo>
                      <a:pt x="198" y="232"/>
                    </a:moveTo>
                    <a:cubicBezTo>
                      <a:pt x="198" y="193"/>
                      <a:pt x="227" y="162"/>
                      <a:pt x="271" y="151"/>
                    </a:cubicBezTo>
                    <a:lnTo>
                      <a:pt x="271" y="112"/>
                    </a:lnTo>
                    <a:cubicBezTo>
                      <a:pt x="271" y="107"/>
                      <a:pt x="277" y="101"/>
                      <a:pt x="282" y="101"/>
                    </a:cubicBezTo>
                    <a:lnTo>
                      <a:pt x="311" y="101"/>
                    </a:lnTo>
                    <a:cubicBezTo>
                      <a:pt x="316" y="101"/>
                      <a:pt x="321" y="107"/>
                      <a:pt x="321" y="112"/>
                    </a:cubicBezTo>
                    <a:lnTo>
                      <a:pt x="321" y="151"/>
                    </a:lnTo>
                    <a:cubicBezTo>
                      <a:pt x="342" y="154"/>
                      <a:pt x="358" y="162"/>
                      <a:pt x="371" y="167"/>
                    </a:cubicBezTo>
                    <a:cubicBezTo>
                      <a:pt x="376" y="169"/>
                      <a:pt x="378" y="172"/>
                      <a:pt x="384" y="175"/>
                    </a:cubicBezTo>
                    <a:cubicBezTo>
                      <a:pt x="389" y="177"/>
                      <a:pt x="389" y="182"/>
                      <a:pt x="386" y="188"/>
                    </a:cubicBezTo>
                    <a:lnTo>
                      <a:pt x="373" y="211"/>
                    </a:lnTo>
                    <a:cubicBezTo>
                      <a:pt x="371" y="216"/>
                      <a:pt x="363" y="219"/>
                      <a:pt x="358" y="214"/>
                    </a:cubicBezTo>
                    <a:cubicBezTo>
                      <a:pt x="355" y="211"/>
                      <a:pt x="350" y="209"/>
                      <a:pt x="347" y="209"/>
                    </a:cubicBezTo>
                    <a:cubicBezTo>
                      <a:pt x="334" y="203"/>
                      <a:pt x="318" y="196"/>
                      <a:pt x="300" y="196"/>
                    </a:cubicBezTo>
                    <a:cubicBezTo>
                      <a:pt x="271" y="196"/>
                      <a:pt x="253" y="209"/>
                      <a:pt x="253" y="229"/>
                    </a:cubicBezTo>
                    <a:cubicBezTo>
                      <a:pt x="253" y="284"/>
                      <a:pt x="397" y="269"/>
                      <a:pt x="397" y="360"/>
                    </a:cubicBezTo>
                    <a:cubicBezTo>
                      <a:pt x="397" y="402"/>
                      <a:pt x="368" y="436"/>
                      <a:pt x="321" y="446"/>
                    </a:cubicBezTo>
                    <a:lnTo>
                      <a:pt x="321" y="485"/>
                    </a:lnTo>
                    <a:cubicBezTo>
                      <a:pt x="321" y="491"/>
                      <a:pt x="316" y="496"/>
                      <a:pt x="311" y="496"/>
                    </a:cubicBezTo>
                    <a:lnTo>
                      <a:pt x="282" y="496"/>
                    </a:lnTo>
                    <a:cubicBezTo>
                      <a:pt x="277" y="496"/>
                      <a:pt x="271" y="491"/>
                      <a:pt x="271" y="485"/>
                    </a:cubicBezTo>
                    <a:lnTo>
                      <a:pt x="271" y="446"/>
                    </a:lnTo>
                    <a:cubicBezTo>
                      <a:pt x="248" y="441"/>
                      <a:pt x="227" y="433"/>
                      <a:pt x="214" y="425"/>
                    </a:cubicBezTo>
                    <a:cubicBezTo>
                      <a:pt x="209" y="423"/>
                      <a:pt x="203" y="418"/>
                      <a:pt x="198" y="415"/>
                    </a:cubicBezTo>
                    <a:cubicBezTo>
                      <a:pt x="193" y="412"/>
                      <a:pt x="193" y="404"/>
                      <a:pt x="196" y="399"/>
                    </a:cubicBezTo>
                    <a:lnTo>
                      <a:pt x="211" y="376"/>
                    </a:lnTo>
                    <a:cubicBezTo>
                      <a:pt x="214" y="371"/>
                      <a:pt x="222" y="371"/>
                      <a:pt x="227" y="373"/>
                    </a:cubicBezTo>
                    <a:cubicBezTo>
                      <a:pt x="232" y="376"/>
                      <a:pt x="237" y="381"/>
                      <a:pt x="240" y="384"/>
                    </a:cubicBezTo>
                    <a:cubicBezTo>
                      <a:pt x="253" y="391"/>
                      <a:pt x="271" y="399"/>
                      <a:pt x="292" y="399"/>
                    </a:cubicBezTo>
                    <a:cubicBezTo>
                      <a:pt x="316" y="399"/>
                      <a:pt x="337" y="386"/>
                      <a:pt x="337" y="363"/>
                    </a:cubicBezTo>
                    <a:cubicBezTo>
                      <a:pt x="342" y="310"/>
                      <a:pt x="198" y="323"/>
                      <a:pt x="198" y="23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5140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16E72B-5E31-436E-AD5E-77AF5161415B}"/>
              </a:ext>
            </a:extLst>
          </p:cNvPr>
          <p:cNvSpPr/>
          <p:nvPr>
            <p:custDataLst>
              <p:tags r:id="rId1"/>
            </p:custDataLst>
          </p:nvPr>
        </p:nvSpPr>
        <p:spPr bwMode="gray">
          <a:xfrm>
            <a:off x="1429762" y="171331"/>
            <a:ext cx="4771216" cy="978183"/>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36000" rIns="36000" bIns="36000" numCol="1" spcCol="0" rtlCol="0" fromWordArt="0" anchor="ctr" anchorCtr="0" forceAA="0" compatLnSpc="1">
            <a:prstTxWarp prst="textNoShape">
              <a:avLst/>
            </a:prstTxWarp>
            <a:noAutofit/>
          </a:bodyPr>
          <a:lstStyle/>
          <a:p>
            <a:pPr marL="177800" marR="0" lvl="1" indent="0" algn="ctr" defTabSz="914400" rtl="0" eaLnBrk="1" fontAlgn="auto" latinLnBrk="0" hangingPunct="1">
              <a:lnSpc>
                <a:spcPct val="100000"/>
              </a:lnSpc>
              <a:spcBef>
                <a:spcPts val="0"/>
              </a:spcBef>
              <a:spcAft>
                <a:spcPts val="0"/>
              </a:spcAft>
              <a:buClrTx/>
              <a:buSzTx/>
              <a:buFontTx/>
              <a:buNone/>
              <a:tabLst/>
              <a:defRPr/>
            </a:pPr>
            <a:r>
              <a:rPr kumimoji="0" lang="en-GB" sz="1500" b="1" i="1" u="none" strike="noStrike" kern="1200" cap="none" spc="0" normalizeH="0" baseline="0" noProof="0" dirty="0">
                <a:ln>
                  <a:noFill/>
                </a:ln>
                <a:solidFill>
                  <a:srgbClr val="FFFFFF"/>
                </a:solidFill>
                <a:effectLst/>
                <a:uLnTx/>
                <a:uFillTx/>
                <a:latin typeface="Calibri" panose="020F0502020204030204"/>
                <a:ea typeface="+mn-ea"/>
                <a:cs typeface="+mn-cs"/>
              </a:rPr>
              <a:t> Superior resolution rates</a:t>
            </a:r>
            <a:br>
              <a:rPr kumimoji="0" lang="en-GB" sz="1500" b="1" i="1"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1500" b="0" i="1" u="none" strike="noStrike" kern="1200" cap="none" spc="0" normalizeH="0" baseline="0" noProof="0" dirty="0">
                <a:ln>
                  <a:noFill/>
                </a:ln>
                <a:solidFill>
                  <a:srgbClr val="FFFFFF"/>
                </a:solidFill>
                <a:effectLst/>
                <a:uLnTx/>
                <a:uFillTx/>
                <a:latin typeface="Calibri" panose="020F0502020204030204"/>
                <a:ea typeface="+mn-ea"/>
                <a:cs typeface="+mn-cs"/>
              </a:rPr>
              <a:t>Higher satisfaction, Lower cost to serve </a:t>
            </a:r>
          </a:p>
        </p:txBody>
      </p:sp>
      <p:sp>
        <p:nvSpPr>
          <p:cNvPr id="5" name="Rectangle 4">
            <a:extLst>
              <a:ext uri="{FF2B5EF4-FFF2-40B4-BE49-F238E27FC236}">
                <a16:creationId xmlns:a16="http://schemas.microsoft.com/office/drawing/2014/main" id="{F617FA33-E65B-4A20-B9F4-DD9120076E18}"/>
              </a:ext>
            </a:extLst>
          </p:cNvPr>
          <p:cNvSpPr/>
          <p:nvPr/>
        </p:nvSpPr>
        <p:spPr bwMode="gray">
          <a:xfrm>
            <a:off x="6566060" y="159564"/>
            <a:ext cx="4783492" cy="988452"/>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36000" rIns="36000" bIns="36000" numCol="1" spcCol="0" rtlCol="0" fromWordArt="0" anchor="ctr" anchorCtr="0" forceAA="0" compatLnSpc="1">
            <a:prstTxWarp prst="textNoShape">
              <a:avLst/>
            </a:prstTxWarp>
            <a:noAutofit/>
          </a:bodyPr>
          <a:lstStyle/>
          <a:p>
            <a:pPr marL="177800" marR="0" lvl="1" indent="0" algn="ctr" defTabSz="914400" rtl="0" eaLnBrk="1" fontAlgn="auto" latinLnBrk="0" hangingPunct="1">
              <a:lnSpc>
                <a:spcPct val="100000"/>
              </a:lnSpc>
              <a:spcBef>
                <a:spcPts val="0"/>
              </a:spcBef>
              <a:spcAft>
                <a:spcPts val="0"/>
              </a:spcAft>
              <a:buClrTx/>
              <a:buSzTx/>
              <a:buFontTx/>
              <a:buNone/>
              <a:tabLst/>
              <a:defRPr/>
            </a:pPr>
            <a:r>
              <a:rPr kumimoji="0" lang="en-GB" sz="1500" b="1" i="1" u="none" strike="noStrike" kern="1200" cap="none" spc="0" normalizeH="0" baseline="0" noProof="0" dirty="0">
                <a:ln>
                  <a:noFill/>
                </a:ln>
                <a:solidFill>
                  <a:srgbClr val="FFFFFF"/>
                </a:solidFill>
                <a:effectLst/>
                <a:uLnTx/>
                <a:uFillTx/>
                <a:latin typeface="Calibri" panose="020F0502020204030204"/>
                <a:ea typeface="+mn-ea"/>
                <a:cs typeface="+mn-cs"/>
              </a:rPr>
              <a:t>Greater customer brand advocacy, retention &amp; lifetime value  </a:t>
            </a:r>
            <a:endParaRPr kumimoji="0" lang="en-GB" sz="15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6" name="btfpIcon799524">
            <a:extLst>
              <a:ext uri="{FF2B5EF4-FFF2-40B4-BE49-F238E27FC236}">
                <a16:creationId xmlns:a16="http://schemas.microsoft.com/office/drawing/2014/main" id="{950FB14B-DD47-4224-BA4E-DDE4A59FC84C}"/>
              </a:ext>
            </a:extLst>
          </p:cNvPr>
          <p:cNvGrpSpPr/>
          <p:nvPr>
            <p:custDataLst>
              <p:tags r:id="rId2"/>
            </p:custDataLst>
          </p:nvPr>
        </p:nvGrpSpPr>
        <p:grpSpPr>
          <a:xfrm>
            <a:off x="1439461" y="199299"/>
            <a:ext cx="934763" cy="934763"/>
            <a:chOff x="201251" y="962819"/>
            <a:chExt cx="1908902" cy="2164353"/>
          </a:xfrm>
          <a:solidFill>
            <a:srgbClr val="002060"/>
          </a:solidFill>
        </p:grpSpPr>
        <p:sp>
          <p:nvSpPr>
            <p:cNvPr id="7" name="btfpIconCircle799524">
              <a:extLst>
                <a:ext uri="{FF2B5EF4-FFF2-40B4-BE49-F238E27FC236}">
                  <a16:creationId xmlns:a16="http://schemas.microsoft.com/office/drawing/2014/main" id="{4923B132-1CF7-47A3-A57F-07734024176C}"/>
                </a:ext>
              </a:extLst>
            </p:cNvPr>
            <p:cNvSpPr>
              <a:spLocks noChangeArrowheads="1"/>
            </p:cNvSpPr>
            <p:nvPr/>
          </p:nvSpPr>
          <p:spPr>
            <a:xfrm>
              <a:off x="201251" y="962819"/>
              <a:ext cx="1908902" cy="2164353"/>
            </a:xfrm>
            <a:prstGeom prst="ellipse">
              <a:avLst/>
            </a:prstGeom>
            <a:grpFill/>
            <a:ln>
              <a:noFill/>
            </a:ln>
            <a:effectLst/>
          </p:spPr>
          <p:txBody>
            <a:bodyPr vert="horz" wrap="square" lIns="91440" tIns="45720" rIns="91440" bIns="4572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btfpIconLines799524">
              <a:extLst>
                <a:ext uri="{FF2B5EF4-FFF2-40B4-BE49-F238E27FC236}">
                  <a16:creationId xmlns:a16="http://schemas.microsoft.com/office/drawing/2014/main" id="{68C633F0-68DA-4EE1-9A30-F175238E609B}"/>
                </a:ext>
              </a:extLst>
            </p:cNvPr>
            <p:cNvPicPr>
              <a:picLocks/>
            </p:cNvPicPr>
            <p:nvPr/>
          </p:nvPicPr>
          <p:blipFill>
            <a:blip r:embed="rId8"/>
            <a:stretch>
              <a:fillRect/>
            </a:stretch>
          </p:blipFill>
          <p:spPr>
            <a:xfrm>
              <a:off x="201251" y="962819"/>
              <a:ext cx="1908902" cy="2164353"/>
            </a:xfrm>
            <a:prstGeom prst="rect">
              <a:avLst/>
            </a:prstGeom>
            <a:grpFill/>
          </p:spPr>
        </p:pic>
      </p:grpSp>
      <p:grpSp>
        <p:nvGrpSpPr>
          <p:cNvPr id="9" name="btfpIcon610966">
            <a:extLst>
              <a:ext uri="{FF2B5EF4-FFF2-40B4-BE49-F238E27FC236}">
                <a16:creationId xmlns:a16="http://schemas.microsoft.com/office/drawing/2014/main" id="{A6ACCFB3-1F30-45F5-A3A7-E2848B354B8C}"/>
              </a:ext>
            </a:extLst>
          </p:cNvPr>
          <p:cNvGrpSpPr/>
          <p:nvPr>
            <p:custDataLst>
              <p:tags r:id="rId3"/>
            </p:custDataLst>
          </p:nvPr>
        </p:nvGrpSpPr>
        <p:grpSpPr>
          <a:xfrm>
            <a:off x="6562807" y="199299"/>
            <a:ext cx="844445" cy="934763"/>
            <a:chOff x="107467" y="962819"/>
            <a:chExt cx="1526052" cy="2164353"/>
          </a:xfrm>
          <a:solidFill>
            <a:srgbClr val="002060"/>
          </a:solidFill>
        </p:grpSpPr>
        <p:sp>
          <p:nvSpPr>
            <p:cNvPr id="10" name="btfpIconCircle610966">
              <a:extLst>
                <a:ext uri="{FF2B5EF4-FFF2-40B4-BE49-F238E27FC236}">
                  <a16:creationId xmlns:a16="http://schemas.microsoft.com/office/drawing/2014/main" id="{B092EB67-D0B5-47F2-BAD1-A51E54E7FD56}"/>
                </a:ext>
              </a:extLst>
            </p:cNvPr>
            <p:cNvSpPr>
              <a:spLocks noChangeArrowheads="1"/>
            </p:cNvSpPr>
            <p:nvPr/>
          </p:nvSpPr>
          <p:spPr>
            <a:xfrm>
              <a:off x="107467" y="962819"/>
              <a:ext cx="1526052" cy="2164353"/>
            </a:xfrm>
            <a:prstGeom prst="ellipse">
              <a:avLst/>
            </a:prstGeom>
            <a:grpFill/>
            <a:ln>
              <a:noFill/>
            </a:ln>
            <a:effectLst/>
          </p:spPr>
          <p:txBody>
            <a:bodyPr vert="horz" wrap="square" lIns="86817" tIns="43408" rIns="86817" bIns="43408"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btfpIconLines610966">
              <a:extLst>
                <a:ext uri="{FF2B5EF4-FFF2-40B4-BE49-F238E27FC236}">
                  <a16:creationId xmlns:a16="http://schemas.microsoft.com/office/drawing/2014/main" id="{397B9E9C-9F07-456E-9BEC-AE7784E15E8C}"/>
                </a:ext>
              </a:extLst>
            </p:cNvPr>
            <p:cNvPicPr>
              <a:picLocks/>
            </p:cNvPicPr>
            <p:nvPr/>
          </p:nvPicPr>
          <p:blipFill>
            <a:blip r:embed="rId9"/>
            <a:stretch>
              <a:fillRect/>
            </a:stretch>
          </p:blipFill>
          <p:spPr>
            <a:xfrm>
              <a:off x="107467" y="962819"/>
              <a:ext cx="1526052" cy="2164353"/>
            </a:xfrm>
            <a:prstGeom prst="rect">
              <a:avLst/>
            </a:prstGeom>
            <a:grpFill/>
          </p:spPr>
        </p:pic>
      </p:grpSp>
      <p:grpSp>
        <p:nvGrpSpPr>
          <p:cNvPr id="12" name="btfpRowHeaderBox269495">
            <a:extLst>
              <a:ext uri="{FF2B5EF4-FFF2-40B4-BE49-F238E27FC236}">
                <a16:creationId xmlns:a16="http://schemas.microsoft.com/office/drawing/2014/main" id="{F21ACCB8-276F-48F4-95BF-71CC94916302}"/>
              </a:ext>
            </a:extLst>
          </p:cNvPr>
          <p:cNvGrpSpPr/>
          <p:nvPr>
            <p:custDataLst>
              <p:tags r:id="rId4"/>
            </p:custDataLst>
          </p:nvPr>
        </p:nvGrpSpPr>
        <p:grpSpPr>
          <a:xfrm>
            <a:off x="134010" y="154801"/>
            <a:ext cx="1064169" cy="993215"/>
            <a:chOff x="-22726" y="1371600"/>
            <a:chExt cx="2892928" cy="972979"/>
          </a:xfrm>
        </p:grpSpPr>
        <p:sp>
          <p:nvSpPr>
            <p:cNvPr id="13" name="btfpRowHeaderBoxText269495">
              <a:extLst>
                <a:ext uri="{FF2B5EF4-FFF2-40B4-BE49-F238E27FC236}">
                  <a16:creationId xmlns:a16="http://schemas.microsoft.com/office/drawing/2014/main" id="{4867FA51-CBC1-49BE-AC7F-C88A36B56C89}"/>
                </a:ext>
              </a:extLst>
            </p:cNvPr>
            <p:cNvSpPr txBox="1"/>
            <p:nvPr/>
          </p:nvSpPr>
          <p:spPr bwMode="gray">
            <a:xfrm>
              <a:off x="-22726" y="1371600"/>
              <a:ext cx="2892928" cy="972979"/>
            </a:xfrm>
            <a:prstGeom prst="rect">
              <a:avLst/>
            </a:prstGeom>
            <a:noFill/>
          </p:spPr>
          <p:txBody>
            <a:bodyPr vert="horz" wrap="square" lIns="36036" tIns="36036" rIns="180181" bIns="36036"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5B82"/>
                  </a:solidFill>
                  <a:effectLst/>
                  <a:uLnTx/>
                  <a:uFillTx/>
                  <a:latin typeface="Calibri" panose="020F0502020204030204"/>
                  <a:ea typeface="+mn-ea"/>
                  <a:cs typeface="+mn-cs"/>
                </a:rPr>
                <a:t>Outcomes</a:t>
              </a:r>
            </a:p>
          </p:txBody>
        </p:sp>
        <p:cxnSp>
          <p:nvCxnSpPr>
            <p:cNvPr id="14" name="btfpRowHeaderBoxLine269495">
              <a:extLst>
                <a:ext uri="{FF2B5EF4-FFF2-40B4-BE49-F238E27FC236}">
                  <a16:creationId xmlns:a16="http://schemas.microsoft.com/office/drawing/2014/main" id="{F876BA25-8F41-48A7-8559-25B95299ECE8}"/>
                </a:ext>
              </a:extLst>
            </p:cNvPr>
            <p:cNvCxnSpPr/>
            <p:nvPr/>
          </p:nvCxnSpPr>
          <p:spPr bwMode="gray">
            <a:xfrm>
              <a:off x="2870200" y="1371600"/>
              <a:ext cx="0" cy="972979"/>
            </a:xfrm>
            <a:prstGeom prst="line">
              <a:avLst/>
            </a:prstGeom>
            <a:ln w="152400" cap="flat">
              <a:solidFill>
                <a:srgbClr val="005B82"/>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F132B73C-73E8-4CDA-A68E-9B21E89DA7F5}"/>
              </a:ext>
            </a:extLst>
          </p:cNvPr>
          <p:cNvSpPr/>
          <p:nvPr/>
        </p:nvSpPr>
        <p:spPr bwMode="gray">
          <a:xfrm>
            <a:off x="1438230" y="1411904"/>
            <a:ext cx="2267362" cy="607091"/>
          </a:xfrm>
          <a:prstGeom prst="rect">
            <a:avLst/>
          </a:prstGeom>
          <a:solidFill>
            <a:srgbClr val="D6D6D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Calibri" panose="020F0502020204030204"/>
                <a:ea typeface="+mn-ea"/>
                <a:cs typeface="+mn-cs"/>
              </a:rPr>
              <a:t>Automated </a:t>
            </a:r>
            <a:br>
              <a:rPr kumimoji="0" lang="en-GB" sz="1500" b="1"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GB" sz="1500" b="1" i="0" u="none" strike="noStrike" kern="1200" cap="none" spc="0" normalizeH="0" baseline="0" noProof="0" dirty="0">
                <a:ln>
                  <a:noFill/>
                </a:ln>
                <a:solidFill>
                  <a:srgbClr val="000000"/>
                </a:solidFill>
                <a:effectLst/>
                <a:uLnTx/>
                <a:uFillTx/>
                <a:latin typeface="Calibri" panose="020F0502020204030204"/>
                <a:ea typeface="+mn-ea"/>
                <a:cs typeface="+mn-cs"/>
              </a:rPr>
              <a:t>transactions</a:t>
            </a:r>
          </a:p>
        </p:txBody>
      </p:sp>
      <p:sp>
        <p:nvSpPr>
          <p:cNvPr id="17" name="Rectangle 16">
            <a:extLst>
              <a:ext uri="{FF2B5EF4-FFF2-40B4-BE49-F238E27FC236}">
                <a16:creationId xmlns:a16="http://schemas.microsoft.com/office/drawing/2014/main" id="{2B88B8D9-63F0-4022-8C50-8395308BA4A4}"/>
              </a:ext>
            </a:extLst>
          </p:cNvPr>
          <p:cNvSpPr/>
          <p:nvPr/>
        </p:nvSpPr>
        <p:spPr bwMode="gray">
          <a:xfrm>
            <a:off x="6523622" y="1412267"/>
            <a:ext cx="2267362" cy="607091"/>
          </a:xfrm>
          <a:prstGeom prst="rect">
            <a:avLst/>
          </a:prstGeom>
          <a:solidFill>
            <a:srgbClr val="85858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FFFF"/>
                </a:solidFill>
                <a:effectLst/>
                <a:uLnTx/>
                <a:uFillTx/>
                <a:latin typeface="Calibri" panose="020F0502020204030204"/>
                <a:ea typeface="+mn-ea"/>
                <a:cs typeface="+mn-cs"/>
              </a:rPr>
              <a:t>High value conversation</a:t>
            </a:r>
          </a:p>
        </p:txBody>
      </p:sp>
      <p:sp>
        <p:nvSpPr>
          <p:cNvPr id="26" name="Rectangle 25">
            <a:extLst>
              <a:ext uri="{FF2B5EF4-FFF2-40B4-BE49-F238E27FC236}">
                <a16:creationId xmlns:a16="http://schemas.microsoft.com/office/drawing/2014/main" id="{C19F9A4B-2AC0-4B53-B0C8-4A3F7459131D}"/>
              </a:ext>
            </a:extLst>
          </p:cNvPr>
          <p:cNvSpPr/>
          <p:nvPr/>
        </p:nvSpPr>
        <p:spPr bwMode="gray">
          <a:xfrm>
            <a:off x="9070632" y="1411722"/>
            <a:ext cx="2267362" cy="607091"/>
          </a:xfrm>
          <a:prstGeom prst="rect">
            <a:avLst/>
          </a:prstGeom>
          <a:solidFill>
            <a:srgbClr val="5C5C5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Calibri" panose="020F0502020204030204"/>
                <a:ea typeface="+mn-ea"/>
                <a:cs typeface="+mn-cs"/>
              </a:rPr>
              <a:t>Insights-as-a-service</a:t>
            </a:r>
            <a:endParaRPr kumimoji="0" lang="en-GB" sz="15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BC32AFB-E8FA-4B20-8C84-3B185BA82C1E}"/>
              </a:ext>
            </a:extLst>
          </p:cNvPr>
          <p:cNvSpPr/>
          <p:nvPr/>
        </p:nvSpPr>
        <p:spPr bwMode="gray">
          <a:xfrm>
            <a:off x="3976613" y="1412086"/>
            <a:ext cx="2267362" cy="607091"/>
          </a:xfrm>
          <a:prstGeom prst="rect">
            <a:avLst/>
          </a:prstGeom>
          <a:solidFill>
            <a:srgbClr val="B4B4B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Calibri" panose="020F0502020204030204"/>
                <a:ea typeface="+mn-ea"/>
                <a:cs typeface="+mn-cs"/>
              </a:rPr>
              <a:t>Automated conversation</a:t>
            </a:r>
          </a:p>
        </p:txBody>
      </p:sp>
      <p:sp>
        <p:nvSpPr>
          <p:cNvPr id="28" name="Left-Right Arrow 44">
            <a:extLst>
              <a:ext uri="{FF2B5EF4-FFF2-40B4-BE49-F238E27FC236}">
                <a16:creationId xmlns:a16="http://schemas.microsoft.com/office/drawing/2014/main" id="{71A5F9DE-12D2-45CE-812F-A47D50E9F9F2}"/>
              </a:ext>
            </a:extLst>
          </p:cNvPr>
          <p:cNvSpPr/>
          <p:nvPr/>
        </p:nvSpPr>
        <p:spPr bwMode="gray">
          <a:xfrm>
            <a:off x="6211792" y="1609285"/>
            <a:ext cx="352165" cy="213054"/>
          </a:xfrm>
          <a:prstGeom prst="leftRightArrow">
            <a:avLst/>
          </a:prstGeom>
          <a:solidFill>
            <a:srgbClr val="005B8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Calibri" panose="020F0502020204030204"/>
              <a:ea typeface="+mn-ea"/>
              <a:cs typeface="+mn-cs"/>
            </a:endParaRPr>
          </a:p>
        </p:txBody>
      </p:sp>
      <p:sp>
        <p:nvSpPr>
          <p:cNvPr id="34" name="Left-Right Arrow 48">
            <a:extLst>
              <a:ext uri="{FF2B5EF4-FFF2-40B4-BE49-F238E27FC236}">
                <a16:creationId xmlns:a16="http://schemas.microsoft.com/office/drawing/2014/main" id="{711CB680-BE7B-4C36-91AD-D746AF96C995}"/>
              </a:ext>
            </a:extLst>
          </p:cNvPr>
          <p:cNvSpPr/>
          <p:nvPr/>
        </p:nvSpPr>
        <p:spPr bwMode="gray">
          <a:xfrm>
            <a:off x="3668120" y="1609285"/>
            <a:ext cx="352165" cy="213054"/>
          </a:xfrm>
          <a:prstGeom prst="leftRightArrow">
            <a:avLst/>
          </a:prstGeom>
          <a:solidFill>
            <a:srgbClr val="005B8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409281E-3B78-4CD9-9F87-E844D6BC8EF5}"/>
              </a:ext>
            </a:extLst>
          </p:cNvPr>
          <p:cNvSpPr/>
          <p:nvPr/>
        </p:nvSpPr>
        <p:spPr>
          <a:xfrm>
            <a:off x="1339199" y="2034288"/>
            <a:ext cx="2254106" cy="7295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Simple and digital self service for routine and transactional issues</a:t>
            </a:r>
          </a:p>
        </p:txBody>
      </p:sp>
      <p:sp>
        <p:nvSpPr>
          <p:cNvPr id="36" name="Rectangle 35">
            <a:extLst>
              <a:ext uri="{FF2B5EF4-FFF2-40B4-BE49-F238E27FC236}">
                <a16:creationId xmlns:a16="http://schemas.microsoft.com/office/drawing/2014/main" id="{21E3CEEC-EC19-4502-9B0F-F5E84D2CD9F7}"/>
              </a:ext>
            </a:extLst>
          </p:cNvPr>
          <p:cNvSpPr/>
          <p:nvPr/>
        </p:nvSpPr>
        <p:spPr>
          <a:xfrm>
            <a:off x="3945854" y="2034288"/>
            <a:ext cx="2254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Automated interventions to speed up and reduce cost of conversation elements</a:t>
            </a:r>
          </a:p>
        </p:txBody>
      </p:sp>
      <p:sp>
        <p:nvSpPr>
          <p:cNvPr id="37" name="Rectangle 36">
            <a:extLst>
              <a:ext uri="{FF2B5EF4-FFF2-40B4-BE49-F238E27FC236}">
                <a16:creationId xmlns:a16="http://schemas.microsoft.com/office/drawing/2014/main" id="{33689EFF-83FB-41A0-BAAC-4797D4043F33}"/>
              </a:ext>
            </a:extLst>
          </p:cNvPr>
          <p:cNvSpPr/>
          <p:nvPr/>
        </p:nvSpPr>
        <p:spPr>
          <a:xfrm>
            <a:off x="6540997" y="2052975"/>
            <a:ext cx="225410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Agent-led expertise (voice) for complex / emotional issues &amp; sales-through-service</a:t>
            </a:r>
          </a:p>
        </p:txBody>
      </p:sp>
      <p:sp>
        <p:nvSpPr>
          <p:cNvPr id="38" name="Rectangle 37">
            <a:extLst>
              <a:ext uri="{FF2B5EF4-FFF2-40B4-BE49-F238E27FC236}">
                <a16:creationId xmlns:a16="http://schemas.microsoft.com/office/drawing/2014/main" id="{E25870D5-B852-4F10-BF33-4AF4508A0E34}"/>
              </a:ext>
            </a:extLst>
          </p:cNvPr>
          <p:cNvSpPr/>
          <p:nvPr/>
        </p:nvSpPr>
        <p:spPr>
          <a:xfrm>
            <a:off x="9179719" y="2034288"/>
            <a:ext cx="204918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Consulting and analytical insights for process and episode redesign</a:t>
            </a:r>
          </a:p>
        </p:txBody>
      </p:sp>
      <p:grpSp>
        <p:nvGrpSpPr>
          <p:cNvPr id="39" name="btfpRowHeaderBox269495">
            <a:extLst>
              <a:ext uri="{FF2B5EF4-FFF2-40B4-BE49-F238E27FC236}">
                <a16:creationId xmlns:a16="http://schemas.microsoft.com/office/drawing/2014/main" id="{13E4B6BC-5917-40C7-9933-2F021AB9A470}"/>
              </a:ext>
            </a:extLst>
          </p:cNvPr>
          <p:cNvGrpSpPr/>
          <p:nvPr>
            <p:custDataLst>
              <p:tags r:id="rId5"/>
            </p:custDataLst>
          </p:nvPr>
        </p:nvGrpSpPr>
        <p:grpSpPr>
          <a:xfrm>
            <a:off x="134009" y="1384636"/>
            <a:ext cx="1064169" cy="1295984"/>
            <a:chOff x="330200" y="1350404"/>
            <a:chExt cx="1561406" cy="994175"/>
          </a:xfrm>
        </p:grpSpPr>
        <p:sp>
          <p:nvSpPr>
            <p:cNvPr id="40" name="btfpRowHeaderBoxText269495">
              <a:extLst>
                <a:ext uri="{FF2B5EF4-FFF2-40B4-BE49-F238E27FC236}">
                  <a16:creationId xmlns:a16="http://schemas.microsoft.com/office/drawing/2014/main" id="{DAA08B0D-5AB2-4AF5-9727-E61AC31CD915}"/>
                </a:ext>
              </a:extLst>
            </p:cNvPr>
            <p:cNvSpPr txBox="1"/>
            <p:nvPr/>
          </p:nvSpPr>
          <p:spPr bwMode="gray">
            <a:xfrm>
              <a:off x="330200" y="1371600"/>
              <a:ext cx="1284084" cy="972979"/>
            </a:xfrm>
            <a:prstGeom prst="rect">
              <a:avLst/>
            </a:prstGeom>
            <a:noFill/>
          </p:spPr>
          <p:txBody>
            <a:bodyPr vert="horz" wrap="square" lIns="36036" tIns="36036" rIns="180181" bIns="36036"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panose="020F0502020204030204"/>
                  <a:ea typeface="+mn-ea"/>
                  <a:cs typeface="+mn-cs"/>
                </a:rPr>
                <a:t>Services</a:t>
              </a:r>
              <a:endParaRPr kumimoji="0" lang="en-GB"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41" name="btfpRowHeaderBoxLine269495">
              <a:extLst>
                <a:ext uri="{FF2B5EF4-FFF2-40B4-BE49-F238E27FC236}">
                  <a16:creationId xmlns:a16="http://schemas.microsoft.com/office/drawing/2014/main" id="{3AFC780E-8838-47C2-8DB0-12654A35650E}"/>
                </a:ext>
              </a:extLst>
            </p:cNvPr>
            <p:cNvCxnSpPr/>
            <p:nvPr/>
          </p:nvCxnSpPr>
          <p:spPr bwMode="gray">
            <a:xfrm>
              <a:off x="1891606" y="1350404"/>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45" name="Picture 44">
            <a:extLst>
              <a:ext uri="{FF2B5EF4-FFF2-40B4-BE49-F238E27FC236}">
                <a16:creationId xmlns:a16="http://schemas.microsoft.com/office/drawing/2014/main" id="{B4F1A74D-0C21-4CD6-B1D3-89D050C1A5E6}"/>
              </a:ext>
            </a:extLst>
          </p:cNvPr>
          <p:cNvPicPr>
            <a:picLocks noChangeAspect="1"/>
          </p:cNvPicPr>
          <p:nvPr/>
        </p:nvPicPr>
        <p:blipFill>
          <a:blip r:embed="rId10"/>
          <a:stretch>
            <a:fillRect/>
          </a:stretch>
        </p:blipFill>
        <p:spPr>
          <a:xfrm>
            <a:off x="1913033" y="2778244"/>
            <a:ext cx="3804673" cy="2718085"/>
          </a:xfrm>
          <a:prstGeom prst="rect">
            <a:avLst/>
          </a:prstGeom>
        </p:spPr>
      </p:pic>
      <p:sp>
        <p:nvSpPr>
          <p:cNvPr id="46" name="Rectangle 45">
            <a:extLst>
              <a:ext uri="{FF2B5EF4-FFF2-40B4-BE49-F238E27FC236}">
                <a16:creationId xmlns:a16="http://schemas.microsoft.com/office/drawing/2014/main" id="{2CEA31D2-E243-41B2-BE59-E4962F0A61E0}"/>
              </a:ext>
            </a:extLst>
          </p:cNvPr>
          <p:cNvSpPr/>
          <p:nvPr/>
        </p:nvSpPr>
        <p:spPr bwMode="gray">
          <a:xfrm>
            <a:off x="1473650" y="5617897"/>
            <a:ext cx="4805744" cy="607091"/>
          </a:xfrm>
          <a:prstGeom prst="rect">
            <a:avLst/>
          </a:prstGeom>
          <a:solidFill>
            <a:srgbClr val="D6D6D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000000"/>
                </a:solidFill>
                <a:effectLst/>
                <a:uLnTx/>
                <a:uFillTx/>
                <a:latin typeface="Calibri" panose="020F0502020204030204"/>
                <a:ea typeface="+mn-ea"/>
                <a:cs typeface="+mn-cs"/>
              </a:rPr>
              <a:t>Forced rapid adoption which saw trends accelerated by 5-7 years, automating greater volumes of simpler transactions</a:t>
            </a:r>
          </a:p>
        </p:txBody>
      </p:sp>
      <p:sp>
        <p:nvSpPr>
          <p:cNvPr id="47" name="Rectangle 46">
            <a:extLst>
              <a:ext uri="{FF2B5EF4-FFF2-40B4-BE49-F238E27FC236}">
                <a16:creationId xmlns:a16="http://schemas.microsoft.com/office/drawing/2014/main" id="{6E98405A-F56F-4ADF-B302-F538FFB1B697}"/>
              </a:ext>
            </a:extLst>
          </p:cNvPr>
          <p:cNvSpPr/>
          <p:nvPr/>
        </p:nvSpPr>
        <p:spPr bwMode="gray">
          <a:xfrm>
            <a:off x="6496808" y="5617896"/>
            <a:ext cx="4841185" cy="607091"/>
          </a:xfrm>
          <a:prstGeom prst="rect">
            <a:avLst/>
          </a:prstGeom>
          <a:solidFill>
            <a:srgbClr val="D6D6D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000000"/>
                </a:solidFill>
                <a:effectLst/>
                <a:uLnTx/>
                <a:uFillTx/>
                <a:latin typeface="Calibri" panose="020F0502020204030204"/>
                <a:ea typeface="+mn-ea"/>
                <a:cs typeface="+mn-cs"/>
              </a:rPr>
              <a:t>Overall harder mix of contacts for agents to answer as simpler calls removed</a:t>
            </a:r>
          </a:p>
        </p:txBody>
      </p:sp>
      <p:grpSp>
        <p:nvGrpSpPr>
          <p:cNvPr id="48" name="btfpRowHeaderBox269495">
            <a:extLst>
              <a:ext uri="{FF2B5EF4-FFF2-40B4-BE49-F238E27FC236}">
                <a16:creationId xmlns:a16="http://schemas.microsoft.com/office/drawing/2014/main" id="{E85EAE7A-C3AE-4796-A6F5-5E4C59213C26}"/>
              </a:ext>
            </a:extLst>
          </p:cNvPr>
          <p:cNvGrpSpPr/>
          <p:nvPr>
            <p:custDataLst>
              <p:tags r:id="rId6"/>
            </p:custDataLst>
          </p:nvPr>
        </p:nvGrpSpPr>
        <p:grpSpPr>
          <a:xfrm>
            <a:off x="133140" y="2809076"/>
            <a:ext cx="1064168" cy="3512896"/>
            <a:chOff x="330200" y="1350404"/>
            <a:chExt cx="1561406" cy="994175"/>
          </a:xfrm>
        </p:grpSpPr>
        <p:sp>
          <p:nvSpPr>
            <p:cNvPr id="49" name="btfpRowHeaderBoxText269495">
              <a:extLst>
                <a:ext uri="{FF2B5EF4-FFF2-40B4-BE49-F238E27FC236}">
                  <a16:creationId xmlns:a16="http://schemas.microsoft.com/office/drawing/2014/main" id="{83727156-3F00-4CBC-9C8C-FD1EED2A3A0C}"/>
                </a:ext>
              </a:extLst>
            </p:cNvPr>
            <p:cNvSpPr txBox="1"/>
            <p:nvPr/>
          </p:nvSpPr>
          <p:spPr bwMode="gray">
            <a:xfrm>
              <a:off x="330200" y="1371600"/>
              <a:ext cx="1284084" cy="972979"/>
            </a:xfrm>
            <a:prstGeom prst="rect">
              <a:avLst/>
            </a:prstGeom>
            <a:noFill/>
          </p:spPr>
          <p:txBody>
            <a:bodyPr vert="horz" wrap="square" lIns="36036" tIns="36036" rIns="180181" bIns="36036"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panose="020F0502020204030204"/>
                  <a:ea typeface="+mn-ea"/>
                  <a:cs typeface="+mn-cs"/>
                </a:rPr>
                <a:t>Trends</a:t>
              </a:r>
              <a:endParaRPr kumimoji="0" lang="en-GB"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50" name="btfpRowHeaderBoxLine269495">
              <a:extLst>
                <a:ext uri="{FF2B5EF4-FFF2-40B4-BE49-F238E27FC236}">
                  <a16:creationId xmlns:a16="http://schemas.microsoft.com/office/drawing/2014/main" id="{58861C6D-89A2-4F33-855F-A2CDAEF72397}"/>
                </a:ext>
              </a:extLst>
            </p:cNvPr>
            <p:cNvCxnSpPr/>
            <p:nvPr/>
          </p:nvCxnSpPr>
          <p:spPr bwMode="gray">
            <a:xfrm>
              <a:off x="1891606" y="1350404"/>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52" name="Graphic 51" descr="Confused face with no fill">
            <a:extLst>
              <a:ext uri="{FF2B5EF4-FFF2-40B4-BE49-F238E27FC236}">
                <a16:creationId xmlns:a16="http://schemas.microsoft.com/office/drawing/2014/main" id="{540FC9E3-710F-4693-B258-2FF3E0C62A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33430" y="2809076"/>
            <a:ext cx="720000" cy="720000"/>
          </a:xfrm>
          <a:prstGeom prst="rect">
            <a:avLst/>
          </a:prstGeom>
        </p:spPr>
      </p:pic>
      <p:pic>
        <p:nvPicPr>
          <p:cNvPr id="54" name="Graphic 53" descr="Sad face with no fill">
            <a:extLst>
              <a:ext uri="{FF2B5EF4-FFF2-40B4-BE49-F238E27FC236}">
                <a16:creationId xmlns:a16="http://schemas.microsoft.com/office/drawing/2014/main" id="{1ED1D7EA-9F29-4E7F-9046-09B95ACBE6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33430" y="3585578"/>
            <a:ext cx="720000" cy="720000"/>
          </a:xfrm>
          <a:prstGeom prst="rect">
            <a:avLst/>
          </a:prstGeom>
        </p:spPr>
      </p:pic>
      <p:pic>
        <p:nvPicPr>
          <p:cNvPr id="56" name="Graphic 55" descr="Grinning face with no fill">
            <a:extLst>
              <a:ext uri="{FF2B5EF4-FFF2-40B4-BE49-F238E27FC236}">
                <a16:creationId xmlns:a16="http://schemas.microsoft.com/office/drawing/2014/main" id="{870BA748-C1B0-49FE-A067-825AAA9DAA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33430" y="4393282"/>
            <a:ext cx="720000" cy="720000"/>
          </a:xfrm>
          <a:prstGeom prst="rect">
            <a:avLst/>
          </a:prstGeom>
        </p:spPr>
      </p:pic>
      <p:sp>
        <p:nvSpPr>
          <p:cNvPr id="57" name="Rectangle 56">
            <a:extLst>
              <a:ext uri="{FF2B5EF4-FFF2-40B4-BE49-F238E27FC236}">
                <a16:creationId xmlns:a16="http://schemas.microsoft.com/office/drawing/2014/main" id="{2F1FFF55-9DE3-458D-9810-BAFDB4C45EF6}"/>
              </a:ext>
            </a:extLst>
          </p:cNvPr>
          <p:cNvSpPr/>
          <p:nvPr/>
        </p:nvSpPr>
        <p:spPr>
          <a:xfrm>
            <a:off x="7346731" y="2883972"/>
            <a:ext cx="3991262" cy="545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Increased uncertainty</a:t>
            </a:r>
          </a:p>
        </p:txBody>
      </p:sp>
      <p:sp>
        <p:nvSpPr>
          <p:cNvPr id="58" name="Rectangle 57">
            <a:extLst>
              <a:ext uri="{FF2B5EF4-FFF2-40B4-BE49-F238E27FC236}">
                <a16:creationId xmlns:a16="http://schemas.microsoft.com/office/drawing/2014/main" id="{4B457DDB-0477-4BA5-AC66-4CF3510B2588}"/>
              </a:ext>
            </a:extLst>
          </p:cNvPr>
          <p:cNvSpPr/>
          <p:nvPr/>
        </p:nvSpPr>
        <p:spPr>
          <a:xfrm>
            <a:off x="7346731" y="3705906"/>
            <a:ext cx="3991262" cy="545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Increased emotive “Life Moments”</a:t>
            </a:r>
          </a:p>
        </p:txBody>
      </p:sp>
      <p:sp>
        <p:nvSpPr>
          <p:cNvPr id="59" name="Rectangle 58">
            <a:extLst>
              <a:ext uri="{FF2B5EF4-FFF2-40B4-BE49-F238E27FC236}">
                <a16:creationId xmlns:a16="http://schemas.microsoft.com/office/drawing/2014/main" id="{020FABCD-8435-419D-A8F9-B1DD51E26B4E}"/>
              </a:ext>
            </a:extLst>
          </p:cNvPr>
          <p:cNvSpPr/>
          <p:nvPr/>
        </p:nvSpPr>
        <p:spPr>
          <a:xfrm>
            <a:off x="7346731" y="4523448"/>
            <a:ext cx="3991262" cy="5450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Increased emotion and complexity</a:t>
            </a:r>
          </a:p>
        </p:txBody>
      </p:sp>
      <p:sp>
        <p:nvSpPr>
          <p:cNvPr id="60" name="Arrow: Right 59">
            <a:extLst>
              <a:ext uri="{FF2B5EF4-FFF2-40B4-BE49-F238E27FC236}">
                <a16:creationId xmlns:a16="http://schemas.microsoft.com/office/drawing/2014/main" id="{E1A67106-EB43-4BBA-9992-1C12FF278657}"/>
              </a:ext>
            </a:extLst>
          </p:cNvPr>
          <p:cNvSpPr/>
          <p:nvPr/>
        </p:nvSpPr>
        <p:spPr>
          <a:xfrm>
            <a:off x="6199960" y="6339754"/>
            <a:ext cx="466807" cy="35868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17" grpId="0" animBg="1"/>
      <p:bldP spid="26" grpId="0" animBg="1"/>
      <p:bldP spid="27" grpId="0" animBg="1"/>
      <p:bldP spid="28" grpId="0" animBg="1"/>
      <p:bldP spid="34" grpId="0" animBg="1"/>
      <p:bldP spid="35" grpId="0"/>
      <p:bldP spid="36" grpId="0"/>
      <p:bldP spid="37" grpId="0"/>
      <p:bldP spid="38" grpId="0"/>
      <p:bldP spid="46" grpId="0" animBg="1"/>
      <p:bldP spid="47" grpId="0" animBg="1"/>
      <p:bldP spid="57" grpId="0" animBg="1"/>
      <p:bldP spid="58" grpId="0" animBg="1"/>
      <p:bldP spid="59"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51C7CFD1-4E03-4B08-B18D-B0F2E333515E}"/>
              </a:ext>
            </a:extLst>
          </p:cNvPr>
          <p:cNvPicPr>
            <a:picLocks noChangeAspect="1"/>
          </p:cNvPicPr>
          <p:nvPr/>
        </p:nvPicPr>
        <p:blipFill>
          <a:blip r:embed="rId3"/>
          <a:stretch>
            <a:fillRect/>
          </a:stretch>
        </p:blipFill>
        <p:spPr>
          <a:xfrm>
            <a:off x="823118" y="1277225"/>
            <a:ext cx="9881668" cy="4455093"/>
          </a:xfrm>
          <a:prstGeom prst="rect">
            <a:avLst/>
          </a:prstGeom>
        </p:spPr>
      </p:pic>
      <p:sp>
        <p:nvSpPr>
          <p:cNvPr id="43" name="Rectangle 42">
            <a:extLst>
              <a:ext uri="{FF2B5EF4-FFF2-40B4-BE49-F238E27FC236}">
                <a16:creationId xmlns:a16="http://schemas.microsoft.com/office/drawing/2014/main" id="{61836AC3-A0B8-44A9-9C49-ED495EF763E3}"/>
              </a:ext>
            </a:extLst>
          </p:cNvPr>
          <p:cNvSpPr/>
          <p:nvPr>
            <p:custDataLst>
              <p:tags r:id="rId1"/>
            </p:custDataLst>
          </p:nvPr>
        </p:nvSpPr>
        <p:spPr bwMode="gray">
          <a:xfrm>
            <a:off x="338959" y="171331"/>
            <a:ext cx="10830910" cy="978183"/>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36000" rIns="36000" bIns="36000" numCol="1" spcCol="0" rtlCol="0" fromWordArt="0" anchor="ctr" anchorCtr="0" forceAA="0" compatLnSpc="1">
            <a:prstTxWarp prst="textNoShape">
              <a:avLst/>
            </a:prstTxWarp>
            <a:noAutofit/>
          </a:bodyPr>
          <a:lstStyle/>
          <a:p>
            <a:pPr marL="177800" marR="0" lvl="1" indent="0" algn="ctr" defTabSz="914400" rtl="0" eaLnBrk="1" fontAlgn="auto" latinLnBrk="0" hangingPunct="1">
              <a:lnSpc>
                <a:spcPct val="100000"/>
              </a:lnSpc>
              <a:spcBef>
                <a:spcPts val="0"/>
              </a:spcBef>
              <a:spcAft>
                <a:spcPts val="0"/>
              </a:spcAft>
              <a:buClrTx/>
              <a:buSzTx/>
              <a:buFontTx/>
              <a:buNone/>
              <a:tabLst/>
              <a:defRPr/>
            </a:pPr>
            <a:r>
              <a:rPr kumimoji="0" lang="en-GB" sz="1500" b="1" i="1" u="none" strike="noStrike" kern="1200" cap="none" spc="0" normalizeH="0" baseline="0" noProof="0" dirty="0">
                <a:ln>
                  <a:noFill/>
                </a:ln>
                <a:solidFill>
                  <a:srgbClr val="FFFFFF"/>
                </a:solidFill>
                <a:effectLst/>
                <a:uLnTx/>
                <a:uFillTx/>
                <a:latin typeface="Calibri" panose="020F0502020204030204"/>
                <a:ea typeface="+mn-ea"/>
                <a:cs typeface="+mn-cs"/>
              </a:rPr>
              <a:t>Supporting Agents in A Hybrid Work Environment In “Emotional Times”</a:t>
            </a:r>
            <a:endParaRPr kumimoji="0" lang="en-GB" sz="15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BD1A09C-D7F8-4F33-95AA-04CDFD7DD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592" y="5386411"/>
            <a:ext cx="2651227" cy="1471589"/>
          </a:xfrm>
          <a:prstGeom prst="rect">
            <a:avLst/>
          </a:prstGeom>
        </p:spPr>
      </p:pic>
      <p:sp>
        <p:nvSpPr>
          <p:cNvPr id="18" name="Rectangle 17">
            <a:extLst>
              <a:ext uri="{FF2B5EF4-FFF2-40B4-BE49-F238E27FC236}">
                <a16:creationId xmlns:a16="http://schemas.microsoft.com/office/drawing/2014/main" id="{D494A19B-A4D4-4FC8-BE2F-8ED303C315D4}"/>
              </a:ext>
            </a:extLst>
          </p:cNvPr>
          <p:cNvSpPr/>
          <p:nvPr/>
        </p:nvSpPr>
        <p:spPr>
          <a:xfrm>
            <a:off x="2255345" y="5959184"/>
            <a:ext cx="1910080" cy="6719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Sentiment</a:t>
            </a:r>
          </a:p>
        </p:txBody>
      </p:sp>
      <p:sp>
        <p:nvSpPr>
          <p:cNvPr id="51" name="Rectangle 50">
            <a:extLst>
              <a:ext uri="{FF2B5EF4-FFF2-40B4-BE49-F238E27FC236}">
                <a16:creationId xmlns:a16="http://schemas.microsoft.com/office/drawing/2014/main" id="{DEF7FB1E-57C7-4909-B09C-3D6F88592065}"/>
              </a:ext>
            </a:extLst>
          </p:cNvPr>
          <p:cNvSpPr/>
          <p:nvPr/>
        </p:nvSpPr>
        <p:spPr>
          <a:xfrm>
            <a:off x="7239876" y="6014720"/>
            <a:ext cx="1910080" cy="6719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Emotion</a:t>
            </a:r>
          </a:p>
        </p:txBody>
      </p:sp>
    </p:spTree>
    <p:extLst>
      <p:ext uri="{BB962C8B-B14F-4D97-AF65-F5344CB8AC3E}">
        <p14:creationId xmlns:p14="http://schemas.microsoft.com/office/powerpoint/2010/main" val="11088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6A77A6-CA04-4D8B-A872-B4483E87DEF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2083C"/>
                </a:solidFill>
                <a:effectLst/>
                <a:uLnTx/>
                <a:uFillTx/>
                <a:latin typeface="Arial"/>
                <a:ea typeface="+mn-ea"/>
                <a:cs typeface="+mn-cs"/>
              </a:rPr>
              <a:t>Confidential</a:t>
            </a:r>
          </a:p>
        </p:txBody>
      </p:sp>
      <p:sp>
        <p:nvSpPr>
          <p:cNvPr id="5" name="Slide Number Placeholder 4">
            <a:extLst>
              <a:ext uri="{FF2B5EF4-FFF2-40B4-BE49-F238E27FC236}">
                <a16:creationId xmlns:a16="http://schemas.microsoft.com/office/drawing/2014/main" id="{F13E68AA-CC9C-4631-880C-4D6C00DEA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C2FB7-9533-4568-9B8F-F5133F6949BD}" type="slidenum">
              <a:rPr kumimoji="0" lang="en-GB" sz="900" b="0" i="0" u="none" strike="noStrike" kern="1200" cap="none" spc="0" normalizeH="0" baseline="0" noProof="0" smtClean="0">
                <a:ln>
                  <a:noFill/>
                </a:ln>
                <a:solidFill>
                  <a:srgbClr val="02083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srgbClr val="02083C"/>
              </a:solidFill>
              <a:effectLst/>
              <a:uLnTx/>
              <a:uFillTx/>
              <a:latin typeface="Arial"/>
              <a:ea typeface="+mn-ea"/>
              <a:cs typeface="+mn-cs"/>
            </a:endParaRPr>
          </a:p>
        </p:txBody>
      </p:sp>
      <p:pic>
        <p:nvPicPr>
          <p:cNvPr id="6" name="Picture 5" descr="A person wearing glasses&#10;&#10;Description automatically generated with low confidence">
            <a:hlinkClick r:id="rId2"/>
            <a:extLst>
              <a:ext uri="{FF2B5EF4-FFF2-40B4-BE49-F238E27FC236}">
                <a16:creationId xmlns:a16="http://schemas.microsoft.com/office/drawing/2014/main" id="{1BE3EC24-7AB7-6045-BF9D-329FD51963C6}"/>
              </a:ext>
            </a:extLst>
          </p:cNvPr>
          <p:cNvPicPr>
            <a:picLocks noChangeAspect="1"/>
          </p:cNvPicPr>
          <p:nvPr/>
        </p:nvPicPr>
        <p:blipFill rotWithShape="1">
          <a:blip r:embed="rId3">
            <a:extLst>
              <a:ext uri="{28A0092B-C50C-407E-A947-70E740481C1C}">
                <a14:useLocalDpi xmlns:a14="http://schemas.microsoft.com/office/drawing/2010/main" val="0"/>
              </a:ext>
            </a:extLst>
          </a:blip>
          <a:srcRect t="2298"/>
          <a:stretch/>
        </p:blipFill>
        <p:spPr>
          <a:xfrm>
            <a:off x="727490" y="1353090"/>
            <a:ext cx="5847544" cy="3258719"/>
          </a:xfrm>
          <a:prstGeom prst="rect">
            <a:avLst/>
          </a:prstGeom>
        </p:spPr>
      </p:pic>
      <p:sp>
        <p:nvSpPr>
          <p:cNvPr id="8" name="Rectangle 7">
            <a:extLst>
              <a:ext uri="{FF2B5EF4-FFF2-40B4-BE49-F238E27FC236}">
                <a16:creationId xmlns:a16="http://schemas.microsoft.com/office/drawing/2014/main" id="{82A115E2-7BEB-054B-BE89-D93C47810402}"/>
              </a:ext>
            </a:extLst>
          </p:cNvPr>
          <p:cNvSpPr/>
          <p:nvPr/>
        </p:nvSpPr>
        <p:spPr>
          <a:xfrm>
            <a:off x="914399" y="-1748379"/>
            <a:ext cx="6096000" cy="1477328"/>
          </a:xfrm>
          <a:prstGeom prst="rect">
            <a:avLst/>
          </a:prstGeom>
        </p:spPr>
        <p:txBody>
          <a:bodyPr>
            <a:spAutoFit/>
          </a:bodyPr>
          <a:lstStyle/>
          <a:p>
            <a:br>
              <a:rPr lang="en-GB" dirty="0"/>
            </a:br>
            <a:r>
              <a:rPr lang="en-GB" dirty="0"/>
              <a:t>Examples     </a:t>
            </a:r>
            <a:r>
              <a:rPr lang="en-GB" u="sng" dirty="0">
                <a:hlinkClick r:id="rId2"/>
              </a:rPr>
              <a:t>https://capita.wistia.com/medias/ol5hjscgyt</a:t>
            </a:r>
            <a:br>
              <a:rPr lang="en-GB" dirty="0"/>
            </a:br>
            <a:r>
              <a:rPr lang="en-GB" dirty="0">
                <a:highlight>
                  <a:srgbClr val="FFFF00"/>
                </a:highlight>
              </a:rPr>
              <a:t>Could we use some of the examples in the new ACC rather than the old Augmented commerce in the next 3 slides?</a:t>
            </a:r>
            <a:endParaRPr lang="en-GB" dirty="0"/>
          </a:p>
        </p:txBody>
      </p:sp>
      <p:sp>
        <p:nvSpPr>
          <p:cNvPr id="11" name="Title 10">
            <a:extLst>
              <a:ext uri="{FF2B5EF4-FFF2-40B4-BE49-F238E27FC236}">
                <a16:creationId xmlns:a16="http://schemas.microsoft.com/office/drawing/2014/main" id="{FFBD3906-694F-4846-BFE3-5CC9A21A4669}"/>
              </a:ext>
            </a:extLst>
          </p:cNvPr>
          <p:cNvSpPr>
            <a:spLocks noGrp="1"/>
          </p:cNvSpPr>
          <p:nvPr>
            <p:ph type="title"/>
          </p:nvPr>
        </p:nvSpPr>
        <p:spPr/>
        <p:txBody>
          <a:bodyPr/>
          <a:lstStyle/>
          <a:p>
            <a:r>
              <a:rPr lang="en-GB" dirty="0"/>
              <a:t>Equipping Agents EQ deliver empathetic conversations</a:t>
            </a:r>
          </a:p>
        </p:txBody>
      </p:sp>
      <p:pic>
        <p:nvPicPr>
          <p:cNvPr id="13" name="Picture 12" descr="Graphical user interface, diagram&#10;&#10;Description automatically generated">
            <a:hlinkClick r:id="rId2"/>
            <a:extLst>
              <a:ext uri="{FF2B5EF4-FFF2-40B4-BE49-F238E27FC236}">
                <a16:creationId xmlns:a16="http://schemas.microsoft.com/office/drawing/2014/main" id="{DA80D3C0-3E02-1F47-B8CA-55AB60B2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942" y="2982449"/>
            <a:ext cx="5822568" cy="3258445"/>
          </a:xfrm>
          <a:prstGeom prst="rect">
            <a:avLst/>
          </a:prstGeom>
        </p:spPr>
      </p:pic>
    </p:spTree>
    <p:extLst>
      <p:ext uri="{BB962C8B-B14F-4D97-AF65-F5344CB8AC3E}">
        <p14:creationId xmlns:p14="http://schemas.microsoft.com/office/powerpoint/2010/main" val="2401339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5ABB3363-3050-431D-BA0C-A92D26690900}"/>
              </a:ext>
            </a:extLst>
          </p:cNvPr>
          <p:cNvCxnSpPr>
            <a:cxnSpLocks/>
          </p:cNvCxnSpPr>
          <p:nvPr/>
        </p:nvCxnSpPr>
        <p:spPr>
          <a:xfrm>
            <a:off x="10461037" y="3024624"/>
            <a:ext cx="0" cy="1080000"/>
          </a:xfrm>
          <a:prstGeom prst="line">
            <a:avLst/>
          </a:prstGeom>
          <a:ln w="1270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34C7F24-EEA2-4A96-9DE6-EE276FBF80B1}"/>
              </a:ext>
            </a:extLst>
          </p:cNvPr>
          <p:cNvCxnSpPr>
            <a:cxnSpLocks/>
          </p:cNvCxnSpPr>
          <p:nvPr/>
        </p:nvCxnSpPr>
        <p:spPr>
          <a:xfrm>
            <a:off x="8699086" y="3024624"/>
            <a:ext cx="0" cy="1080000"/>
          </a:xfrm>
          <a:prstGeom prst="line">
            <a:avLst/>
          </a:prstGeom>
          <a:ln w="1270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6377A48-60C8-4EF6-B39F-CA7127C7647F}"/>
              </a:ext>
            </a:extLst>
          </p:cNvPr>
          <p:cNvCxnSpPr>
            <a:cxnSpLocks/>
          </p:cNvCxnSpPr>
          <p:nvPr/>
        </p:nvCxnSpPr>
        <p:spPr>
          <a:xfrm>
            <a:off x="6937136" y="3024624"/>
            <a:ext cx="0" cy="1080000"/>
          </a:xfrm>
          <a:prstGeom prst="line">
            <a:avLst/>
          </a:prstGeom>
          <a:ln w="1270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403319F-D35E-4E43-A149-291730AF272A}"/>
              </a:ext>
            </a:extLst>
          </p:cNvPr>
          <p:cNvCxnSpPr>
            <a:cxnSpLocks/>
          </p:cNvCxnSpPr>
          <p:nvPr/>
        </p:nvCxnSpPr>
        <p:spPr>
          <a:xfrm>
            <a:off x="5175186" y="3024624"/>
            <a:ext cx="0" cy="1080000"/>
          </a:xfrm>
          <a:prstGeom prst="line">
            <a:avLst/>
          </a:prstGeom>
          <a:ln w="1270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B83EBA-1996-423A-9B7E-12795981D5AB}"/>
              </a:ext>
            </a:extLst>
          </p:cNvPr>
          <p:cNvCxnSpPr>
            <a:cxnSpLocks/>
          </p:cNvCxnSpPr>
          <p:nvPr/>
        </p:nvCxnSpPr>
        <p:spPr>
          <a:xfrm>
            <a:off x="3413236" y="3024624"/>
            <a:ext cx="0" cy="1080000"/>
          </a:xfrm>
          <a:prstGeom prst="line">
            <a:avLst/>
          </a:prstGeom>
          <a:ln w="1270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99EF97F-B4C6-4FB6-A60E-D79792B802E1}"/>
              </a:ext>
            </a:extLst>
          </p:cNvPr>
          <p:cNvCxnSpPr>
            <a:cxnSpLocks/>
          </p:cNvCxnSpPr>
          <p:nvPr/>
        </p:nvCxnSpPr>
        <p:spPr>
          <a:xfrm>
            <a:off x="1651286" y="3024624"/>
            <a:ext cx="0" cy="1080000"/>
          </a:xfrm>
          <a:prstGeom prst="line">
            <a:avLst/>
          </a:prstGeom>
          <a:ln w="12700">
            <a:solidFill>
              <a:schemeClr val="tx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934EFCD-F012-465D-91FA-F50C2AA6F3F6}"/>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C2FB7-9533-4568-9B8F-F5133F6949BD}" type="slidenum">
              <a:rPr kumimoji="0" lang="en-GB" sz="900" b="0" i="0" u="none" strike="noStrike" kern="1200" cap="none" spc="0" normalizeH="0" baseline="0" noProof="0" smtClean="0">
                <a:ln>
                  <a:noFill/>
                </a:ln>
                <a:solidFill>
                  <a:srgbClr val="00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srgbClr val="00FFFF"/>
              </a:solidFill>
              <a:effectLst/>
              <a:uLnTx/>
              <a:uFillTx/>
              <a:latin typeface="Arial"/>
              <a:ea typeface="+mn-ea"/>
              <a:cs typeface="+mn-cs"/>
            </a:endParaRPr>
          </a:p>
        </p:txBody>
      </p:sp>
      <p:sp>
        <p:nvSpPr>
          <p:cNvPr id="25" name="Footer Placeholder 24">
            <a:extLst>
              <a:ext uri="{FF2B5EF4-FFF2-40B4-BE49-F238E27FC236}">
                <a16:creationId xmlns:a16="http://schemas.microsoft.com/office/drawing/2014/main" id="{BEB49B2D-9056-E245-981B-6CEAA6E883EC}"/>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FFFF"/>
                </a:solidFill>
                <a:effectLst/>
                <a:uLnTx/>
                <a:uFillTx/>
                <a:latin typeface="Arial"/>
                <a:ea typeface="+mn-ea"/>
                <a:cs typeface="+mn-cs"/>
              </a:rPr>
              <a:t>Confidential</a:t>
            </a:r>
            <a:endParaRPr kumimoji="0" lang="en-GB" sz="900" b="0" i="0" u="none" strike="noStrike" kern="1200" cap="none" spc="0" normalizeH="0" baseline="0" noProof="0" dirty="0">
              <a:ln>
                <a:noFill/>
              </a:ln>
              <a:solidFill>
                <a:srgbClr val="00FFFF"/>
              </a:solidFill>
              <a:effectLst/>
              <a:uLnTx/>
              <a:uFillTx/>
              <a:latin typeface="Arial"/>
              <a:ea typeface="+mn-ea"/>
              <a:cs typeface="+mn-cs"/>
            </a:endParaRPr>
          </a:p>
        </p:txBody>
      </p:sp>
      <p:sp>
        <p:nvSpPr>
          <p:cNvPr id="16" name="Title 15">
            <a:extLst>
              <a:ext uri="{FF2B5EF4-FFF2-40B4-BE49-F238E27FC236}">
                <a16:creationId xmlns:a16="http://schemas.microsoft.com/office/drawing/2014/main" id="{42695359-3CE0-C24C-A5DF-E9D5867DA56F}"/>
              </a:ext>
            </a:extLst>
          </p:cNvPr>
          <p:cNvSpPr>
            <a:spLocks noGrp="1"/>
          </p:cNvSpPr>
          <p:nvPr>
            <p:ph type="title"/>
          </p:nvPr>
        </p:nvSpPr>
        <p:spPr/>
        <p:txBody>
          <a:bodyPr/>
          <a:lstStyle/>
          <a:p>
            <a:r>
              <a:rPr lang="en-GB" dirty="0"/>
              <a:t>The journey from tech to human</a:t>
            </a:r>
          </a:p>
        </p:txBody>
      </p:sp>
      <p:cxnSp>
        <p:nvCxnSpPr>
          <p:cNvPr id="6" name="Straight Connector 5">
            <a:extLst>
              <a:ext uri="{FF2B5EF4-FFF2-40B4-BE49-F238E27FC236}">
                <a16:creationId xmlns:a16="http://schemas.microsoft.com/office/drawing/2014/main" id="{0C363002-503D-4A92-8612-B00E9EC82605}"/>
              </a:ext>
            </a:extLst>
          </p:cNvPr>
          <p:cNvCxnSpPr>
            <a:cxnSpLocks/>
          </p:cNvCxnSpPr>
          <p:nvPr/>
        </p:nvCxnSpPr>
        <p:spPr>
          <a:xfrm>
            <a:off x="609600" y="3573624"/>
            <a:ext cx="109728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DF2BF6B-4AEC-4252-BFA5-2A1F9E9E698F}"/>
              </a:ext>
            </a:extLst>
          </p:cNvPr>
          <p:cNvSpPr/>
          <p:nvPr/>
        </p:nvSpPr>
        <p:spPr>
          <a:xfrm>
            <a:off x="537600" y="3501624"/>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8C9521E4-05CC-4118-A367-F5B4E8321E3F}"/>
              </a:ext>
            </a:extLst>
          </p:cNvPr>
          <p:cNvSpPr/>
          <p:nvPr/>
        </p:nvSpPr>
        <p:spPr>
          <a:xfrm>
            <a:off x="11542105" y="3501624"/>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755D7A8E-C061-4EAB-8E49-12B01E0383BD}"/>
              </a:ext>
            </a:extLst>
          </p:cNvPr>
          <p:cNvSpPr/>
          <p:nvPr/>
        </p:nvSpPr>
        <p:spPr>
          <a:xfrm>
            <a:off x="1471286" y="3393624"/>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1</a:t>
            </a:r>
            <a:endParaRPr lang="en-IN" b="1" dirty="0">
              <a:solidFill>
                <a:schemeClr val="accent1"/>
              </a:solidFill>
            </a:endParaRPr>
          </a:p>
        </p:txBody>
      </p:sp>
      <p:sp>
        <p:nvSpPr>
          <p:cNvPr id="35" name="Oval 34">
            <a:extLst>
              <a:ext uri="{FF2B5EF4-FFF2-40B4-BE49-F238E27FC236}">
                <a16:creationId xmlns:a16="http://schemas.microsoft.com/office/drawing/2014/main" id="{C24ECB03-DFC4-4825-9EC2-08D86980C380}"/>
              </a:ext>
            </a:extLst>
          </p:cNvPr>
          <p:cNvSpPr/>
          <p:nvPr/>
        </p:nvSpPr>
        <p:spPr>
          <a:xfrm>
            <a:off x="3233236" y="3393624"/>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2</a:t>
            </a:r>
            <a:endParaRPr lang="en-IN" b="1" dirty="0">
              <a:solidFill>
                <a:schemeClr val="accent1"/>
              </a:solidFill>
            </a:endParaRPr>
          </a:p>
        </p:txBody>
      </p:sp>
      <p:sp>
        <p:nvSpPr>
          <p:cNvPr id="36" name="Oval 35">
            <a:extLst>
              <a:ext uri="{FF2B5EF4-FFF2-40B4-BE49-F238E27FC236}">
                <a16:creationId xmlns:a16="http://schemas.microsoft.com/office/drawing/2014/main" id="{92A7417B-41F8-4248-92A9-6F3E0CA2017D}"/>
              </a:ext>
            </a:extLst>
          </p:cNvPr>
          <p:cNvSpPr/>
          <p:nvPr/>
        </p:nvSpPr>
        <p:spPr>
          <a:xfrm>
            <a:off x="4995186" y="3393624"/>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3</a:t>
            </a:r>
            <a:endParaRPr lang="en-IN" sz="1600" b="1" dirty="0">
              <a:solidFill>
                <a:schemeClr val="accent1"/>
              </a:solidFill>
            </a:endParaRPr>
          </a:p>
        </p:txBody>
      </p:sp>
      <p:sp>
        <p:nvSpPr>
          <p:cNvPr id="45" name="Oval 44">
            <a:extLst>
              <a:ext uri="{FF2B5EF4-FFF2-40B4-BE49-F238E27FC236}">
                <a16:creationId xmlns:a16="http://schemas.microsoft.com/office/drawing/2014/main" id="{5D8D1097-FA99-4D82-B3CF-CE8EFD1316CA}"/>
              </a:ext>
            </a:extLst>
          </p:cNvPr>
          <p:cNvSpPr/>
          <p:nvPr/>
        </p:nvSpPr>
        <p:spPr>
          <a:xfrm>
            <a:off x="6757136" y="3393624"/>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4</a:t>
            </a:r>
            <a:endParaRPr lang="en-IN" sz="1600" b="1" dirty="0">
              <a:solidFill>
                <a:schemeClr val="accent1"/>
              </a:solidFill>
            </a:endParaRPr>
          </a:p>
        </p:txBody>
      </p:sp>
      <p:sp>
        <p:nvSpPr>
          <p:cNvPr id="46" name="Oval 45">
            <a:extLst>
              <a:ext uri="{FF2B5EF4-FFF2-40B4-BE49-F238E27FC236}">
                <a16:creationId xmlns:a16="http://schemas.microsoft.com/office/drawing/2014/main" id="{3AE170DB-B483-4F60-9BBF-EFBFD9739F20}"/>
              </a:ext>
            </a:extLst>
          </p:cNvPr>
          <p:cNvSpPr/>
          <p:nvPr/>
        </p:nvSpPr>
        <p:spPr>
          <a:xfrm>
            <a:off x="8519086" y="3393624"/>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5</a:t>
            </a:r>
            <a:endParaRPr lang="en-IN" sz="1600" b="1" dirty="0">
              <a:solidFill>
                <a:schemeClr val="accent1"/>
              </a:solidFill>
            </a:endParaRPr>
          </a:p>
        </p:txBody>
      </p:sp>
      <p:sp>
        <p:nvSpPr>
          <p:cNvPr id="47" name="Oval 46">
            <a:extLst>
              <a:ext uri="{FF2B5EF4-FFF2-40B4-BE49-F238E27FC236}">
                <a16:creationId xmlns:a16="http://schemas.microsoft.com/office/drawing/2014/main" id="{037FFC84-27E7-40EC-BF90-90DF219EFD08}"/>
              </a:ext>
            </a:extLst>
          </p:cNvPr>
          <p:cNvSpPr/>
          <p:nvPr/>
        </p:nvSpPr>
        <p:spPr>
          <a:xfrm>
            <a:off x="10281037" y="3393624"/>
            <a:ext cx="360000"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6</a:t>
            </a:r>
            <a:endParaRPr lang="en-IN" sz="1600" b="1" dirty="0">
              <a:solidFill>
                <a:schemeClr val="accent1"/>
              </a:solidFill>
            </a:endParaRPr>
          </a:p>
        </p:txBody>
      </p:sp>
      <p:sp>
        <p:nvSpPr>
          <p:cNvPr id="48" name="Text Placeholder 5">
            <a:extLst>
              <a:ext uri="{FF2B5EF4-FFF2-40B4-BE49-F238E27FC236}">
                <a16:creationId xmlns:a16="http://schemas.microsoft.com/office/drawing/2014/main" id="{5F01953B-7D49-469D-A157-DA6E8C53DA12}"/>
              </a:ext>
            </a:extLst>
          </p:cNvPr>
          <p:cNvSpPr txBox="1">
            <a:spLocks/>
          </p:cNvSpPr>
          <p:nvPr/>
        </p:nvSpPr>
        <p:spPr>
          <a:xfrm>
            <a:off x="1017042" y="4188508"/>
            <a:ext cx="1268488" cy="646331"/>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600" kern="1200">
                <a:solidFill>
                  <a:schemeClr val="tx1"/>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algn="ctr">
              <a:spcBef>
                <a:spcPts val="0"/>
              </a:spcBef>
            </a:pPr>
            <a:r>
              <a:rPr lang="en-GB" sz="1400" b="0" dirty="0">
                <a:solidFill>
                  <a:schemeClr val="tx1"/>
                </a:solidFill>
                <a:latin typeface="Helvetica" pitchFamily="2" charset="0"/>
              </a:rPr>
              <a:t>Provide a </a:t>
            </a:r>
            <a:r>
              <a:rPr lang="en-GB" sz="1400" dirty="0">
                <a:latin typeface="Helvetica" pitchFamily="2" charset="0"/>
              </a:rPr>
              <a:t>multi-channel </a:t>
            </a:r>
          </a:p>
          <a:p>
            <a:pPr algn="ctr">
              <a:spcBef>
                <a:spcPts val="0"/>
              </a:spcBef>
            </a:pPr>
            <a:r>
              <a:rPr lang="en-GB" sz="1400" dirty="0">
                <a:latin typeface="Helvetica" pitchFamily="2" charset="0"/>
              </a:rPr>
              <a:t>experience</a:t>
            </a:r>
          </a:p>
        </p:txBody>
      </p:sp>
      <p:sp>
        <p:nvSpPr>
          <p:cNvPr id="49" name="Text Placeholder 5">
            <a:extLst>
              <a:ext uri="{FF2B5EF4-FFF2-40B4-BE49-F238E27FC236}">
                <a16:creationId xmlns:a16="http://schemas.microsoft.com/office/drawing/2014/main" id="{FD100272-A804-4E42-A71B-5F8497D748A3}"/>
              </a:ext>
            </a:extLst>
          </p:cNvPr>
          <p:cNvSpPr txBox="1">
            <a:spLocks/>
          </p:cNvSpPr>
          <p:nvPr/>
        </p:nvSpPr>
        <p:spPr>
          <a:xfrm>
            <a:off x="2653889" y="2224155"/>
            <a:ext cx="1504291" cy="646331"/>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600" kern="1200">
                <a:solidFill>
                  <a:schemeClr val="tx1"/>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R="0" lvl="0" algn="ctr" defTabSz="914400" rtl="0" eaLnBrk="1" fontAlgn="auto" latinLnBrk="0" hangingPunct="1">
              <a:lnSpc>
                <a:spcPct val="100000"/>
              </a:lnSpc>
              <a:spcBef>
                <a:spcPts val="0"/>
              </a:spcBef>
              <a:buClrTx/>
              <a:buSzTx/>
              <a:tabLst/>
              <a:defRPr/>
            </a:pPr>
            <a:r>
              <a:rPr kumimoji="0" lang="en-GB" sz="1400" b="0" i="0" u="none" strike="noStrike" kern="1200" cap="none" spc="0" normalizeH="0" baseline="0" noProof="0" dirty="0">
                <a:ln>
                  <a:noFill/>
                </a:ln>
                <a:solidFill>
                  <a:prstClr val="white"/>
                </a:solidFill>
                <a:effectLst/>
                <a:uLnTx/>
                <a:uFillTx/>
                <a:latin typeface="Helvetica" pitchFamily="2" charset="0"/>
              </a:rPr>
              <a:t>Save your </a:t>
            </a:r>
            <a:r>
              <a:rPr kumimoji="0" lang="en-GB" sz="1400" i="0" u="none" strike="noStrike" kern="1200" cap="none" spc="0" normalizeH="0" baseline="0" noProof="0" dirty="0">
                <a:ln>
                  <a:noFill/>
                </a:ln>
                <a:effectLst/>
                <a:uLnTx/>
                <a:uFillTx/>
                <a:latin typeface="Helvetica" pitchFamily="2" charset="0"/>
              </a:rPr>
              <a:t>customer’s time</a:t>
            </a:r>
          </a:p>
          <a:p>
            <a:pPr marR="0" lvl="0" algn="ctr" defTabSz="914400" rtl="0" eaLnBrk="1" fontAlgn="auto" latinLnBrk="0" hangingPunct="1">
              <a:lnSpc>
                <a:spcPct val="100000"/>
              </a:lnSpc>
              <a:spcBef>
                <a:spcPts val="0"/>
              </a:spcBef>
              <a:buClrTx/>
              <a:buSzTx/>
              <a:tabLst/>
              <a:defRPr/>
            </a:pPr>
            <a:r>
              <a:rPr kumimoji="0" lang="en-GB" sz="1400" b="0" i="0" u="none" strike="noStrike" kern="1200" cap="none" spc="0" normalizeH="0" baseline="0" noProof="0" dirty="0">
                <a:ln>
                  <a:noFill/>
                </a:ln>
                <a:solidFill>
                  <a:prstClr val="white"/>
                </a:solidFill>
                <a:effectLst/>
                <a:uLnTx/>
                <a:uFillTx/>
                <a:latin typeface="Helvetica" pitchFamily="2" charset="0"/>
              </a:rPr>
              <a:t>with automation</a:t>
            </a:r>
          </a:p>
        </p:txBody>
      </p:sp>
      <p:sp>
        <p:nvSpPr>
          <p:cNvPr id="50" name="Text Placeholder 5">
            <a:extLst>
              <a:ext uri="{FF2B5EF4-FFF2-40B4-BE49-F238E27FC236}">
                <a16:creationId xmlns:a16="http://schemas.microsoft.com/office/drawing/2014/main" id="{29BC7CB5-C0F6-44FA-9AF5-AD890B57D893}"/>
              </a:ext>
            </a:extLst>
          </p:cNvPr>
          <p:cNvSpPr txBox="1">
            <a:spLocks/>
          </p:cNvSpPr>
          <p:nvPr/>
        </p:nvSpPr>
        <p:spPr>
          <a:xfrm>
            <a:off x="4548016" y="4188508"/>
            <a:ext cx="1268488" cy="646331"/>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600" kern="1200">
                <a:solidFill>
                  <a:schemeClr val="tx1"/>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marR="0" lvl="0" algn="ctr" defTabSz="914400" rtl="0" eaLnBrk="1" fontAlgn="auto" latinLnBrk="0" hangingPunct="1">
              <a:lnSpc>
                <a:spcPct val="100000"/>
              </a:lnSpc>
              <a:spcBef>
                <a:spcPts val="0"/>
              </a:spcBef>
              <a:buClrTx/>
              <a:buSzTx/>
              <a:tabLst/>
              <a:defRPr/>
            </a:pPr>
            <a:r>
              <a:rPr kumimoji="0" lang="en-GB" sz="1400" b="0" i="0" u="none" strike="noStrike" kern="1200" cap="none" spc="0" normalizeH="0" baseline="0" noProof="0" dirty="0">
                <a:ln>
                  <a:noFill/>
                </a:ln>
                <a:solidFill>
                  <a:prstClr val="white"/>
                </a:solidFill>
                <a:effectLst/>
                <a:uLnTx/>
                <a:uFillTx/>
                <a:latin typeface="Helvetica" pitchFamily="2" charset="0"/>
              </a:rPr>
              <a:t>Leverage the </a:t>
            </a:r>
            <a:r>
              <a:rPr kumimoji="0" lang="en-GB" sz="1400" i="0" u="none" strike="noStrike" kern="1200" cap="none" spc="0" normalizeH="0" baseline="0" noProof="0" dirty="0">
                <a:ln>
                  <a:noFill/>
                </a:ln>
                <a:effectLst/>
                <a:uLnTx/>
                <a:uFillTx/>
                <a:latin typeface="Helvetica" pitchFamily="2" charset="0"/>
              </a:rPr>
              <a:t>right analytical tools</a:t>
            </a:r>
          </a:p>
        </p:txBody>
      </p:sp>
      <p:sp>
        <p:nvSpPr>
          <p:cNvPr id="51" name="Text Placeholder 5">
            <a:extLst>
              <a:ext uri="{FF2B5EF4-FFF2-40B4-BE49-F238E27FC236}">
                <a16:creationId xmlns:a16="http://schemas.microsoft.com/office/drawing/2014/main" id="{DA56E2BE-76F6-4F64-B381-2F0B3B77864C}"/>
              </a:ext>
            </a:extLst>
          </p:cNvPr>
          <p:cNvSpPr txBox="1">
            <a:spLocks/>
          </p:cNvSpPr>
          <p:nvPr/>
        </p:nvSpPr>
        <p:spPr>
          <a:xfrm>
            <a:off x="6261068" y="2224155"/>
            <a:ext cx="1352135" cy="646331"/>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600" kern="1200">
                <a:solidFill>
                  <a:schemeClr val="tx1"/>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lvl="0" algn="ctr">
              <a:spcBef>
                <a:spcPts val="0"/>
              </a:spcBef>
              <a:defRPr/>
            </a:pPr>
            <a:r>
              <a:rPr lang="en-GB" sz="1400" b="0" dirty="0">
                <a:solidFill>
                  <a:prstClr val="white"/>
                </a:solidFill>
                <a:latin typeface="Helvetica" pitchFamily="2" charset="0"/>
              </a:rPr>
              <a:t>Right Tech for the </a:t>
            </a:r>
            <a:r>
              <a:rPr lang="en-GB" sz="1400" dirty="0">
                <a:latin typeface="Helvetica" pitchFamily="2" charset="0"/>
              </a:rPr>
              <a:t>Right Experience </a:t>
            </a:r>
          </a:p>
        </p:txBody>
      </p:sp>
      <p:sp>
        <p:nvSpPr>
          <p:cNvPr id="52" name="Text Placeholder 5">
            <a:extLst>
              <a:ext uri="{FF2B5EF4-FFF2-40B4-BE49-F238E27FC236}">
                <a16:creationId xmlns:a16="http://schemas.microsoft.com/office/drawing/2014/main" id="{26EAADA5-86C3-49EE-9F99-BDC055E8FA85}"/>
              </a:ext>
            </a:extLst>
          </p:cNvPr>
          <p:cNvSpPr txBox="1">
            <a:spLocks/>
          </p:cNvSpPr>
          <p:nvPr/>
        </p:nvSpPr>
        <p:spPr>
          <a:xfrm>
            <a:off x="8213724" y="4188508"/>
            <a:ext cx="970723" cy="430887"/>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600" kern="1200">
                <a:solidFill>
                  <a:schemeClr val="tx1"/>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lvl="0" algn="ctr">
              <a:spcBef>
                <a:spcPts val="0"/>
              </a:spcBef>
              <a:defRPr/>
            </a:pPr>
            <a:r>
              <a:rPr lang="en-GB" sz="1400" b="0" dirty="0">
                <a:solidFill>
                  <a:prstClr val="white"/>
                </a:solidFill>
                <a:latin typeface="Helvetica" pitchFamily="2" charset="0"/>
              </a:rPr>
              <a:t>Chatbots </a:t>
            </a:r>
            <a:r>
              <a:rPr lang="en-GB" sz="1400" dirty="0">
                <a:latin typeface="Helvetica" pitchFamily="2" charset="0"/>
              </a:rPr>
              <a:t>on call</a:t>
            </a:r>
          </a:p>
        </p:txBody>
      </p:sp>
      <p:sp>
        <p:nvSpPr>
          <p:cNvPr id="53" name="Text Placeholder 5">
            <a:extLst>
              <a:ext uri="{FF2B5EF4-FFF2-40B4-BE49-F238E27FC236}">
                <a16:creationId xmlns:a16="http://schemas.microsoft.com/office/drawing/2014/main" id="{D66EAB4F-8D5F-4722-91A5-7292E3299ED9}"/>
              </a:ext>
            </a:extLst>
          </p:cNvPr>
          <p:cNvSpPr txBox="1">
            <a:spLocks/>
          </p:cNvSpPr>
          <p:nvPr/>
        </p:nvSpPr>
        <p:spPr>
          <a:xfrm>
            <a:off x="9794787" y="2224155"/>
            <a:ext cx="1352135" cy="646331"/>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2pPr>
            <a:lvl3pPr marL="179388" indent="-1793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600" kern="1200">
                <a:solidFill>
                  <a:schemeClr val="tx1"/>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a:lstStyle>
          <a:p>
            <a:pPr lvl="0" algn="ctr">
              <a:spcBef>
                <a:spcPts val="0"/>
              </a:spcBef>
              <a:defRPr/>
            </a:pPr>
            <a:r>
              <a:rPr lang="en-GB" sz="1400" b="0" dirty="0">
                <a:solidFill>
                  <a:prstClr val="white"/>
                </a:solidFill>
                <a:latin typeface="Helvetica" pitchFamily="2" charset="0"/>
              </a:rPr>
              <a:t>Creating </a:t>
            </a:r>
            <a:r>
              <a:rPr lang="en-GB" sz="1400" dirty="0">
                <a:latin typeface="Helvetica" pitchFamily="2" charset="0"/>
              </a:rPr>
              <a:t>immersive experiences</a:t>
            </a:r>
          </a:p>
        </p:txBody>
      </p:sp>
      <p:pic>
        <p:nvPicPr>
          <p:cNvPr id="28" name="Picture 27" descr="A picture containing text, vector graphics&#10;&#10;Description automatically generated">
            <a:extLst>
              <a:ext uri="{FF2B5EF4-FFF2-40B4-BE49-F238E27FC236}">
                <a16:creationId xmlns:a16="http://schemas.microsoft.com/office/drawing/2014/main" id="{79ECE0FB-F77F-4076-B9DC-76CB50784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44" y="1469975"/>
            <a:ext cx="1453083" cy="1400511"/>
          </a:xfrm>
          <a:prstGeom prst="rect">
            <a:avLst/>
          </a:prstGeom>
        </p:spPr>
      </p:pic>
      <p:pic>
        <p:nvPicPr>
          <p:cNvPr id="55" name="Graphic 54">
            <a:extLst>
              <a:ext uri="{FF2B5EF4-FFF2-40B4-BE49-F238E27FC236}">
                <a16:creationId xmlns:a16="http://schemas.microsoft.com/office/drawing/2014/main" id="{924AB6CE-566E-44CA-BDFB-C90022B181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8161" y="4188508"/>
            <a:ext cx="1715748" cy="1658722"/>
          </a:xfrm>
          <a:prstGeom prst="rect">
            <a:avLst/>
          </a:prstGeom>
        </p:spPr>
      </p:pic>
      <p:pic>
        <p:nvPicPr>
          <p:cNvPr id="56" name="Graphic 55">
            <a:extLst>
              <a:ext uri="{FF2B5EF4-FFF2-40B4-BE49-F238E27FC236}">
                <a16:creationId xmlns:a16="http://schemas.microsoft.com/office/drawing/2014/main" id="{F913D528-C4B0-4771-9672-8F249E40D6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8223" y="4188508"/>
            <a:ext cx="1757826" cy="1610431"/>
          </a:xfrm>
          <a:prstGeom prst="rect">
            <a:avLst/>
          </a:prstGeom>
        </p:spPr>
      </p:pic>
      <p:pic>
        <p:nvPicPr>
          <p:cNvPr id="57" name="Graphic 56">
            <a:extLst>
              <a:ext uri="{FF2B5EF4-FFF2-40B4-BE49-F238E27FC236}">
                <a16:creationId xmlns:a16="http://schemas.microsoft.com/office/drawing/2014/main" id="{FCCD68A6-2C2A-424E-8BB2-2AFCE97152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26541" y="1257590"/>
            <a:ext cx="1289963" cy="1612896"/>
          </a:xfrm>
          <a:prstGeom prst="rect">
            <a:avLst/>
          </a:prstGeom>
        </p:spPr>
      </p:pic>
      <p:pic>
        <p:nvPicPr>
          <p:cNvPr id="60" name="Graphic 59">
            <a:extLst>
              <a:ext uri="{FF2B5EF4-FFF2-40B4-BE49-F238E27FC236}">
                <a16:creationId xmlns:a16="http://schemas.microsoft.com/office/drawing/2014/main" id="{DB1000F2-9CC4-4523-8B12-E6EFBD239A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73787" y="1774648"/>
            <a:ext cx="1792996" cy="1095838"/>
          </a:xfrm>
          <a:prstGeom prst="rect">
            <a:avLst/>
          </a:prstGeom>
        </p:spPr>
      </p:pic>
      <p:pic>
        <p:nvPicPr>
          <p:cNvPr id="61" name="Graphic 60">
            <a:extLst>
              <a:ext uri="{FF2B5EF4-FFF2-40B4-BE49-F238E27FC236}">
                <a16:creationId xmlns:a16="http://schemas.microsoft.com/office/drawing/2014/main" id="{1144AFC9-E381-4508-84D2-71C71F2512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37603" y="4188508"/>
            <a:ext cx="1866504" cy="1257159"/>
          </a:xfrm>
          <a:prstGeom prst="rect">
            <a:avLst/>
          </a:prstGeom>
        </p:spPr>
      </p:pic>
    </p:spTree>
    <p:extLst>
      <p:ext uri="{BB962C8B-B14F-4D97-AF65-F5344CB8AC3E}">
        <p14:creationId xmlns:p14="http://schemas.microsoft.com/office/powerpoint/2010/main" val="2415423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5F645973-8845-C248-A37E-882FA7013EC1}"/>
              </a:ext>
            </a:extLst>
          </p:cNvPr>
          <p:cNvSpPr>
            <a:spLocks noGrp="1"/>
          </p:cNvSpPr>
          <p:nvPr>
            <p:ph type="ftr" sz="quarter" idx="18"/>
          </p:nvPr>
        </p:nvSpPr>
        <p:spPr/>
        <p:txBody>
          <a:bodyPr/>
          <a:lstStyle/>
          <a:p>
            <a:r>
              <a:rPr lang="en-GB"/>
              <a:t>Confidential</a:t>
            </a:r>
            <a:endParaRPr lang="en-GB" dirty="0"/>
          </a:p>
        </p:txBody>
      </p:sp>
      <p:sp>
        <p:nvSpPr>
          <p:cNvPr id="10" name="Slide Number Placeholder 9">
            <a:extLst>
              <a:ext uri="{FF2B5EF4-FFF2-40B4-BE49-F238E27FC236}">
                <a16:creationId xmlns:a16="http://schemas.microsoft.com/office/drawing/2014/main" id="{B9D674C1-821F-E445-B586-A010CB5ACD2F}"/>
              </a:ext>
            </a:extLst>
          </p:cNvPr>
          <p:cNvSpPr>
            <a:spLocks noGrp="1"/>
          </p:cNvSpPr>
          <p:nvPr>
            <p:ph type="sldNum" sz="quarter" idx="19"/>
          </p:nvPr>
        </p:nvSpPr>
        <p:spPr/>
        <p:txBody>
          <a:bodyPr/>
          <a:lstStyle/>
          <a:p>
            <a:fld id="{043C2FB7-9533-4568-9B8F-F5133F6949BD}" type="slidenum">
              <a:rPr lang="en-GB" smtClean="0"/>
              <a:pPr/>
              <a:t>8</a:t>
            </a:fld>
            <a:endParaRPr lang="en-GB" dirty="0"/>
          </a:p>
        </p:txBody>
      </p:sp>
      <p:sp>
        <p:nvSpPr>
          <p:cNvPr id="8" name="Title 7">
            <a:extLst>
              <a:ext uri="{FF2B5EF4-FFF2-40B4-BE49-F238E27FC236}">
                <a16:creationId xmlns:a16="http://schemas.microsoft.com/office/drawing/2014/main" id="{DF820E66-68D3-5548-8E24-32F9BCADBE20}"/>
              </a:ext>
            </a:extLst>
          </p:cNvPr>
          <p:cNvSpPr>
            <a:spLocks noGrp="1"/>
          </p:cNvSpPr>
          <p:nvPr>
            <p:ph type="title"/>
          </p:nvPr>
        </p:nvSpPr>
        <p:spPr/>
        <p:txBody>
          <a:bodyPr/>
          <a:lstStyle/>
          <a:p>
            <a:r>
              <a:rPr lang="en-GB" dirty="0"/>
              <a:t>Customer satisfaction in real time - Powered by data</a:t>
            </a:r>
          </a:p>
        </p:txBody>
      </p:sp>
      <p:pic>
        <p:nvPicPr>
          <p:cNvPr id="3" name="Picture 2" descr="Diagram&#10;&#10;Description automatically generated">
            <a:extLst>
              <a:ext uri="{FF2B5EF4-FFF2-40B4-BE49-F238E27FC236}">
                <a16:creationId xmlns:a16="http://schemas.microsoft.com/office/drawing/2014/main" id="{06A981AD-9009-2E42-9545-50CC40A3C6E5}"/>
              </a:ext>
            </a:extLst>
          </p:cNvPr>
          <p:cNvPicPr>
            <a:picLocks noChangeAspect="1"/>
          </p:cNvPicPr>
          <p:nvPr/>
        </p:nvPicPr>
        <p:blipFill rotWithShape="1">
          <a:blip r:embed="rId3">
            <a:clrChange>
              <a:clrFrom>
                <a:srgbClr val="02083C"/>
              </a:clrFrom>
              <a:clrTo>
                <a:srgbClr val="02083C">
                  <a:alpha val="0"/>
                </a:srgbClr>
              </a:clrTo>
            </a:clrChange>
            <a:extLst>
              <a:ext uri="{28A0092B-C50C-407E-A947-70E740481C1C}">
                <a14:useLocalDpi xmlns:a14="http://schemas.microsoft.com/office/drawing/2010/main" val="0"/>
              </a:ext>
            </a:extLst>
          </a:blip>
          <a:srcRect/>
          <a:stretch/>
        </p:blipFill>
        <p:spPr>
          <a:xfrm>
            <a:off x="3624501" y="694185"/>
            <a:ext cx="7686202" cy="6163815"/>
          </a:xfrm>
          <a:prstGeom prst="rect">
            <a:avLst/>
          </a:prstGeom>
        </p:spPr>
      </p:pic>
    </p:spTree>
    <p:extLst>
      <p:ext uri="{BB962C8B-B14F-4D97-AF65-F5344CB8AC3E}">
        <p14:creationId xmlns:p14="http://schemas.microsoft.com/office/powerpoint/2010/main" val="362449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B70049-8F59-4E53-AD31-9D56CD26F5CC}"/>
              </a:ext>
            </a:extLst>
          </p:cNvPr>
          <p:cNvSpPr>
            <a:spLocks noGrp="1"/>
          </p:cNvSpPr>
          <p:nvPr>
            <p:ph type="ftr" sz="quarter" idx="18"/>
          </p:nvPr>
        </p:nvSpPr>
        <p:spPr/>
        <p:txBody>
          <a:bodyPr/>
          <a:lstStyle/>
          <a:p>
            <a:r>
              <a:rPr lang="en-GB"/>
              <a:t>Confidential</a:t>
            </a:r>
            <a:endParaRPr lang="en-GB" dirty="0"/>
          </a:p>
        </p:txBody>
      </p:sp>
      <p:sp>
        <p:nvSpPr>
          <p:cNvPr id="3" name="Slide Number Placeholder 2">
            <a:extLst>
              <a:ext uri="{FF2B5EF4-FFF2-40B4-BE49-F238E27FC236}">
                <a16:creationId xmlns:a16="http://schemas.microsoft.com/office/drawing/2014/main" id="{BD2BC20D-3646-463A-BEBB-35A4487B1929}"/>
              </a:ext>
            </a:extLst>
          </p:cNvPr>
          <p:cNvSpPr>
            <a:spLocks noGrp="1"/>
          </p:cNvSpPr>
          <p:nvPr>
            <p:ph type="sldNum" sz="quarter" idx="19"/>
          </p:nvPr>
        </p:nvSpPr>
        <p:spPr/>
        <p:txBody>
          <a:bodyPr/>
          <a:lstStyle/>
          <a:p>
            <a:fld id="{043C2FB7-9533-4568-9B8F-F5133F6949BD}" type="slidenum">
              <a:rPr lang="en-GB" smtClean="0"/>
              <a:pPr/>
              <a:t>9</a:t>
            </a:fld>
            <a:endParaRPr lang="en-GB" dirty="0"/>
          </a:p>
        </p:txBody>
      </p:sp>
      <p:sp>
        <p:nvSpPr>
          <p:cNvPr id="8" name="Title 7">
            <a:extLst>
              <a:ext uri="{FF2B5EF4-FFF2-40B4-BE49-F238E27FC236}">
                <a16:creationId xmlns:a16="http://schemas.microsoft.com/office/drawing/2014/main" id="{2F89E6E4-4D68-4317-B450-6B449D503E69}"/>
              </a:ext>
            </a:extLst>
          </p:cNvPr>
          <p:cNvSpPr>
            <a:spLocks noGrp="1"/>
          </p:cNvSpPr>
          <p:nvPr>
            <p:ph type="title"/>
          </p:nvPr>
        </p:nvSpPr>
        <p:spPr>
          <a:xfrm>
            <a:off x="977900" y="2032000"/>
            <a:ext cx="10606207" cy="1604587"/>
          </a:xfrm>
        </p:spPr>
        <p:txBody>
          <a:bodyPr/>
          <a:lstStyle/>
          <a:p>
            <a:pPr algn="ctr"/>
            <a:r>
              <a:rPr lang="en-GB" sz="3200" dirty="0">
                <a:solidFill>
                  <a:schemeClr val="tx2"/>
                </a:solidFill>
              </a:rPr>
              <a:t>Q&amp;A/Discussion  with Leigh, Alan &amp; Gill </a:t>
            </a:r>
            <a:br>
              <a:rPr lang="en-GB" sz="3200" dirty="0">
                <a:solidFill>
                  <a:schemeClr val="tx2"/>
                </a:solidFill>
              </a:rPr>
            </a:br>
            <a:endParaRPr lang="en-GB" sz="3200" dirty="0">
              <a:solidFill>
                <a:schemeClr val="tx2"/>
              </a:solidFill>
            </a:endParaRPr>
          </a:p>
        </p:txBody>
      </p:sp>
    </p:spTree>
    <p:extLst>
      <p:ext uri="{BB962C8B-B14F-4D97-AF65-F5344CB8AC3E}">
        <p14:creationId xmlns:p14="http://schemas.microsoft.com/office/powerpoint/2010/main" val="1610061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TFPLAYOUTENABLED" val="1"/>
  <p:tag name="BTFPLAYOUTANCHORELEFT" val="True"/>
  <p:tag name="BTFPLAYOUTANCHORERIGHT" val="False"/>
  <p:tag name="BTFPLAYOUTANCHORETOP" val="True"/>
  <p:tag name="BTFPLAYOUTANCHOREBOTTOM" val="False"/>
</p:tagLst>
</file>

<file path=ppt/tags/tag2.xml><?xml version="1.0" encoding="utf-8"?>
<p:tagLst xmlns:a="http://schemas.openxmlformats.org/drawingml/2006/main" xmlns:r="http://schemas.openxmlformats.org/officeDocument/2006/relationships" xmlns:p="http://schemas.openxmlformats.org/presentationml/2006/main">
  <p:tag name="BTFPICONID" val="92f5d2038fcd9a99ec8e82aa4424b451"/>
  <p:tag name="BTFPLAYOUTENABLED" val="1"/>
</p:tagLst>
</file>

<file path=ppt/tags/tag3.xml><?xml version="1.0" encoding="utf-8"?>
<p:tagLst xmlns:a="http://schemas.openxmlformats.org/drawingml/2006/main" xmlns:r="http://schemas.openxmlformats.org/officeDocument/2006/relationships" xmlns:p="http://schemas.openxmlformats.org/presentationml/2006/main">
  <p:tag name="BTFPICONID" val="1c6ba784df501c6051333b0782c04e84"/>
  <p:tag name="BTFPLAYOUTENABLED" val="1"/>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Lst>
</file>

<file path=ppt/tags/tag5.xml><?xml version="1.0" encoding="utf-8"?>
<p:tagLst xmlns:a="http://schemas.openxmlformats.org/drawingml/2006/main" xmlns:r="http://schemas.openxmlformats.org/officeDocument/2006/relationships" xmlns:p="http://schemas.openxmlformats.org/presentationml/2006/main">
  <p:tag name="BTFPLAYOUTENABLED" val="1"/>
</p:tagLst>
</file>

<file path=ppt/tags/tag6.xml><?xml version="1.0" encoding="utf-8"?>
<p:tagLst xmlns:a="http://schemas.openxmlformats.org/drawingml/2006/main" xmlns:r="http://schemas.openxmlformats.org/officeDocument/2006/relationships" xmlns:p="http://schemas.openxmlformats.org/presentationml/2006/main">
  <p:tag name="BTFPLAYOUTENABLED" val="1"/>
</p:tagLst>
</file>

<file path=ppt/tags/tag7.xml><?xml version="1.0" encoding="utf-8"?>
<p:tagLst xmlns:a="http://schemas.openxmlformats.org/drawingml/2006/main" xmlns:r="http://schemas.openxmlformats.org/officeDocument/2006/relationships" xmlns:p="http://schemas.openxmlformats.org/presentationml/2006/main">
  <p:tag name="BTFPLAYOUTENABLED" val="1"/>
  <p:tag name="BTFPLAYOUTANCHORELEFT" val="True"/>
  <p:tag name="BTFPLAYOUTANCHORERIGHT" val="False"/>
  <p:tag name="BTFPLAYOUTANCHORETOP" val="True"/>
  <p:tag name="BTFPLAYOUTANCHOREBOTTOM" val="False"/>
</p:tagLst>
</file>

<file path=ppt/theme/theme1.xml><?xml version="1.0" encoding="utf-8"?>
<a:theme xmlns:a="http://schemas.openxmlformats.org/drawingml/2006/main" name="Capita August 2019">
  <a:themeElements>
    <a:clrScheme name="Capita main">
      <a:dk1>
        <a:sysClr val="windowText" lastClr="000000"/>
      </a:dk1>
      <a:lt1>
        <a:sysClr val="window" lastClr="FFFFFF"/>
      </a:lt1>
      <a:dk2>
        <a:srgbClr val="02083C"/>
      </a:dk2>
      <a:lt2>
        <a:srgbClr val="00FFFF"/>
      </a:lt2>
      <a:accent1>
        <a:srgbClr val="02083C"/>
      </a:accent1>
      <a:accent2>
        <a:srgbClr val="00FFFF"/>
      </a:accent2>
      <a:accent3>
        <a:srgbClr val="C5D201"/>
      </a:accent3>
      <a:accent4>
        <a:srgbClr val="9B62C3"/>
      </a:accent4>
      <a:accent5>
        <a:srgbClr val="FFB11D"/>
      </a:accent5>
      <a:accent6>
        <a:srgbClr val="FF5051"/>
      </a:accent6>
      <a:hlink>
        <a:srgbClr val="02083C"/>
      </a:hlink>
      <a:folHlink>
        <a:srgbClr val="00FFFF"/>
      </a:folHlink>
    </a:clrScheme>
    <a:fontScheme name="Capita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apita August 2019">
  <a:themeElements>
    <a:clrScheme name="Capita main">
      <a:dk1>
        <a:sysClr val="windowText" lastClr="000000"/>
      </a:dk1>
      <a:lt1>
        <a:sysClr val="window" lastClr="FFFFFF"/>
      </a:lt1>
      <a:dk2>
        <a:srgbClr val="02083C"/>
      </a:dk2>
      <a:lt2>
        <a:srgbClr val="00FFFF"/>
      </a:lt2>
      <a:accent1>
        <a:srgbClr val="02083C"/>
      </a:accent1>
      <a:accent2>
        <a:srgbClr val="00FFFF"/>
      </a:accent2>
      <a:accent3>
        <a:srgbClr val="C5D201"/>
      </a:accent3>
      <a:accent4>
        <a:srgbClr val="9B62C3"/>
      </a:accent4>
      <a:accent5>
        <a:srgbClr val="FFB11D"/>
      </a:accent5>
      <a:accent6>
        <a:srgbClr val="FF5051"/>
      </a:accent6>
      <a:hlink>
        <a:srgbClr val="02083C"/>
      </a:hlink>
      <a:folHlink>
        <a:srgbClr val="00FFFF"/>
      </a:folHlink>
    </a:clrScheme>
    <a:fontScheme name="Capita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apita August 2019">
  <a:themeElements>
    <a:clrScheme name="Capita main">
      <a:dk1>
        <a:sysClr val="windowText" lastClr="000000"/>
      </a:dk1>
      <a:lt1>
        <a:sysClr val="window" lastClr="FFFFFF"/>
      </a:lt1>
      <a:dk2>
        <a:srgbClr val="02083C"/>
      </a:dk2>
      <a:lt2>
        <a:srgbClr val="00FFFF"/>
      </a:lt2>
      <a:accent1>
        <a:srgbClr val="02083C"/>
      </a:accent1>
      <a:accent2>
        <a:srgbClr val="00FFFF"/>
      </a:accent2>
      <a:accent3>
        <a:srgbClr val="C5D201"/>
      </a:accent3>
      <a:accent4>
        <a:srgbClr val="9B62C3"/>
      </a:accent4>
      <a:accent5>
        <a:srgbClr val="FFB11D"/>
      </a:accent5>
      <a:accent6>
        <a:srgbClr val="FF5051"/>
      </a:accent6>
      <a:hlink>
        <a:srgbClr val="02083C"/>
      </a:hlink>
      <a:folHlink>
        <a:srgbClr val="00FFFF"/>
      </a:folHlink>
    </a:clrScheme>
    <a:fontScheme name="Capita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FDD7E271FD144C82C90C9DA5758A64" ma:contentTypeVersion="11" ma:contentTypeDescription="Create a new document." ma:contentTypeScope="" ma:versionID="620ad5728a2098456781c64c9bae5983">
  <xsd:schema xmlns:xsd="http://www.w3.org/2001/XMLSchema" xmlns:xs="http://www.w3.org/2001/XMLSchema" xmlns:p="http://schemas.microsoft.com/office/2006/metadata/properties" xmlns:ns3="1257966b-07ae-46c8-b7ca-75842e3b1ccb" xmlns:ns4="9c3e1ba9-c18e-4337-9c3c-6657c33ba2a8" targetNamespace="http://schemas.microsoft.com/office/2006/metadata/properties" ma:root="true" ma:fieldsID="c2058e4d89868ccd71f9f11745c94582" ns3:_="" ns4:_="">
    <xsd:import namespace="1257966b-07ae-46c8-b7ca-75842e3b1ccb"/>
    <xsd:import namespace="9c3e1ba9-c18e-4337-9c3c-6657c33ba2a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57966b-07ae-46c8-b7ca-75842e3b1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3e1ba9-c18e-4337-9c3c-6657c33ba2a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D7C119-B358-414A-A074-50DD948E0A47}">
  <ds:schemaRefs>
    <ds:schemaRef ds:uri="http://schemas.microsoft.com/office/2006/documentManagement/types"/>
    <ds:schemaRef ds:uri="http://purl.org/dc/elements/1.1/"/>
    <ds:schemaRef ds:uri="http://www.w3.org/XML/1998/namespace"/>
    <ds:schemaRef ds:uri="http://purl.org/dc/terms/"/>
    <ds:schemaRef ds:uri="9c3e1ba9-c18e-4337-9c3c-6657c33ba2a8"/>
    <ds:schemaRef ds:uri="http://schemas.microsoft.com/office/infopath/2007/PartnerControls"/>
    <ds:schemaRef ds:uri="http://schemas.openxmlformats.org/package/2006/metadata/core-properties"/>
    <ds:schemaRef ds:uri="1257966b-07ae-46c8-b7ca-75842e3b1cc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95ED513-D4CC-4902-994B-61B3B626343B}">
  <ds:schemaRefs>
    <ds:schemaRef ds:uri="http://schemas.microsoft.com/sharepoint/v3/contenttype/forms"/>
  </ds:schemaRefs>
</ds:datastoreItem>
</file>

<file path=customXml/itemProps3.xml><?xml version="1.0" encoding="utf-8"?>
<ds:datastoreItem xmlns:ds="http://schemas.openxmlformats.org/officeDocument/2006/customXml" ds:itemID="{33C618CE-0B02-4EDB-A1C7-F7B43F00A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57966b-07ae-46c8-b7ca-75842e3b1ccb"/>
    <ds:schemaRef ds:uri="9c3e1ba9-c18e-4337-9c3c-6657c33ba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2414</TotalTime>
  <Words>807</Words>
  <Application>Microsoft Office PowerPoint</Application>
  <PresentationFormat>Widescreen</PresentationFormat>
  <Paragraphs>97</Paragraphs>
  <Slides>10</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Arial</vt:lpstr>
      <vt:lpstr>Arial Regular</vt:lpstr>
      <vt:lpstr>Calibri</vt:lpstr>
      <vt:lpstr>Calibri Light</vt:lpstr>
      <vt:lpstr>Helvetica</vt:lpstr>
      <vt:lpstr>Helvetica Light</vt:lpstr>
      <vt:lpstr>Capita August 2019</vt:lpstr>
      <vt:lpstr>1_Capita August 2019</vt:lpstr>
      <vt:lpstr>2_Capita August 2019</vt:lpstr>
      <vt:lpstr>Office Theme</vt:lpstr>
      <vt:lpstr>  Being agile in a hybrid contact centre environment  </vt:lpstr>
      <vt:lpstr>Our Vision: New Ways of Working at Capita  </vt:lpstr>
      <vt:lpstr>Why do we need to develop our ways of working?</vt:lpstr>
      <vt:lpstr>PowerPoint Presentation</vt:lpstr>
      <vt:lpstr>PowerPoint Presentation</vt:lpstr>
      <vt:lpstr>Equipping Agents EQ deliver empathetic conversations</vt:lpstr>
      <vt:lpstr>The journey from tech to human</vt:lpstr>
      <vt:lpstr>Customer satisfaction in real time - Powered by data</vt:lpstr>
      <vt:lpstr>Q&amp;A/Discussion  with Leigh, Alan &amp; Gill  </vt:lpstr>
      <vt:lpstr>www.capita.com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Maisuria, Hinesh (Private Sector Partnerships)</dc:creator>
  <cp:lastModifiedBy>King, Carol-Ann (Corporate Marketing)</cp:lastModifiedBy>
  <cp:revision>160</cp:revision>
  <dcterms:created xsi:type="dcterms:W3CDTF">2020-02-12T14:32:43Z</dcterms:created>
  <dcterms:modified xsi:type="dcterms:W3CDTF">2021-07-13T18:42:24Z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0x0101007BFDD7E271FD144C82C90C9DA5758A64</vt:lpwstr>
  </property>
  <property fmtid="{D5CDD505-2E9C-101B-9397-08002B2CF9AE}" pid="3" name="TaxKeyword">
    <vt:lpwstr/>
  </property>
  <property fmtid="{D5CDD505-2E9C-101B-9397-08002B2CF9AE}" pid="4" name="Client Name">
    <vt:lpwstr/>
  </property>
</Properties>
</file>